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4202" r:id="rId2"/>
    <p:sldMasterId id="2147484215" r:id="rId3"/>
  </p:sldMasterIdLst>
  <p:notesMasterIdLst>
    <p:notesMasterId r:id="rId18"/>
  </p:notesMasterIdLst>
  <p:handoutMasterIdLst>
    <p:handoutMasterId r:id="rId19"/>
  </p:handoutMasterIdLst>
  <p:sldIdLst>
    <p:sldId id="256" r:id="rId4"/>
    <p:sldId id="424" r:id="rId5"/>
    <p:sldId id="440" r:id="rId6"/>
    <p:sldId id="414" r:id="rId7"/>
    <p:sldId id="415" r:id="rId8"/>
    <p:sldId id="416" r:id="rId9"/>
    <p:sldId id="417" r:id="rId10"/>
    <p:sldId id="373" r:id="rId11"/>
    <p:sldId id="419" r:id="rId12"/>
    <p:sldId id="405" r:id="rId13"/>
    <p:sldId id="442" r:id="rId14"/>
    <p:sldId id="423" r:id="rId15"/>
    <p:sldId id="302" r:id="rId16"/>
    <p:sldId id="441" r:id="rId17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gner, Sherrod Z" initials="BSZ" lastIdx="1" clrIdx="0">
    <p:extLst>
      <p:ext uri="{19B8F6BF-5375-455C-9EA6-DF929625EA0E}">
        <p15:presenceInfo xmlns:p15="http://schemas.microsoft.com/office/powerpoint/2012/main" userId="S::P00110795@houstonisd.org::e77b6415-12ab-42ab-8d05-f36524446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02C"/>
    <a:srgbClr val="67A2B9"/>
    <a:srgbClr val="61A60E"/>
    <a:srgbClr val="EAF0F3"/>
    <a:srgbClr val="FF00FF"/>
    <a:srgbClr val="FF0000"/>
    <a:srgbClr val="88B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3BB5BE-F90C-4FB7-ADDD-047F0F7B2D0E}" v="386" dt="2020-08-23T14:22:34.5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90010" autoAdjust="0"/>
  </p:normalViewPr>
  <p:slideViewPr>
    <p:cSldViewPr snapToGrid="0" snapToObjects="1">
      <p:cViewPr varScale="1">
        <p:scale>
          <a:sx n="77" d="100"/>
          <a:sy n="77" d="100"/>
        </p:scale>
        <p:origin x="1397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 Stevens" userId="27b69d354d14fb85" providerId="LiveId" clId="{DD3BB5BE-F90C-4FB7-ADDD-047F0F7B2D0E}"/>
    <pc:docChg chg="undo custSel mod addSld delSld modSld">
      <pc:chgData name="Carla Stevens" userId="27b69d354d14fb85" providerId="LiveId" clId="{DD3BB5BE-F90C-4FB7-ADDD-047F0F7B2D0E}" dt="2020-08-24T20:58:40.855" v="4618" actId="47"/>
      <pc:docMkLst>
        <pc:docMk/>
      </pc:docMkLst>
      <pc:sldChg chg="modSp">
        <pc:chgData name="Carla Stevens" userId="27b69d354d14fb85" providerId="LiveId" clId="{DD3BB5BE-F90C-4FB7-ADDD-047F0F7B2D0E}" dt="2020-08-21T21:24:59.703" v="53" actId="20577"/>
        <pc:sldMkLst>
          <pc:docMk/>
          <pc:sldMk cId="2104730939" sldId="256"/>
        </pc:sldMkLst>
        <pc:graphicFrameChg chg="mod">
          <ac:chgData name="Carla Stevens" userId="27b69d354d14fb85" providerId="LiveId" clId="{DD3BB5BE-F90C-4FB7-ADDD-047F0F7B2D0E}" dt="2020-08-21T21:24:59.703" v="53" actId="20577"/>
          <ac:graphicFrameMkLst>
            <pc:docMk/>
            <pc:sldMk cId="2104730939" sldId="256"/>
            <ac:graphicFrameMk id="53" creationId="{BA780EC4-B93F-45AA-81BB-022EB229AC61}"/>
          </ac:graphicFrameMkLst>
        </pc:graphicFrameChg>
      </pc:sldChg>
      <pc:sldChg chg="addSp delSp modSp add mod modNotes">
        <pc:chgData name="Carla Stevens" userId="27b69d354d14fb85" providerId="LiveId" clId="{DD3BB5BE-F90C-4FB7-ADDD-047F0F7B2D0E}" dt="2020-08-23T14:25:09.557" v="4616" actId="27636"/>
        <pc:sldMkLst>
          <pc:docMk/>
          <pc:sldMk cId="2707187779" sldId="302"/>
        </pc:sldMkLst>
        <pc:spChg chg="mod">
          <ac:chgData name="Carla Stevens" userId="27b69d354d14fb85" providerId="LiveId" clId="{DD3BB5BE-F90C-4FB7-ADDD-047F0F7B2D0E}" dt="2020-08-23T14:20:47.850" v="4447" actId="20577"/>
          <ac:spMkLst>
            <pc:docMk/>
            <pc:sldMk cId="2707187779" sldId="302"/>
            <ac:spMk id="2" creationId="{00000000-0000-0000-0000-000000000000}"/>
          </ac:spMkLst>
        </pc:spChg>
        <pc:spChg chg="add mod">
          <ac:chgData name="Carla Stevens" userId="27b69d354d14fb85" providerId="LiveId" clId="{DD3BB5BE-F90C-4FB7-ADDD-047F0F7B2D0E}" dt="2020-08-23T14:25:09.557" v="4616" actId="27636"/>
          <ac:spMkLst>
            <pc:docMk/>
            <pc:sldMk cId="2707187779" sldId="302"/>
            <ac:spMk id="5" creationId="{5389E7D9-CD0E-45B6-A303-59605A1BC124}"/>
          </ac:spMkLst>
        </pc:spChg>
        <pc:spChg chg="mod">
          <ac:chgData name="Carla Stevens" userId="27b69d354d14fb85" providerId="LiveId" clId="{DD3BB5BE-F90C-4FB7-ADDD-047F0F7B2D0E}" dt="2020-08-22T19:54:51.256" v="2657" actId="1035"/>
          <ac:spMkLst>
            <pc:docMk/>
            <pc:sldMk cId="2707187779" sldId="302"/>
            <ac:spMk id="12" creationId="{00000000-0000-0000-0000-000000000000}"/>
          </ac:spMkLst>
        </pc:spChg>
        <pc:graphicFrameChg chg="add del mod">
          <ac:chgData name="Carla Stevens" userId="27b69d354d14fb85" providerId="LiveId" clId="{DD3BB5BE-F90C-4FB7-ADDD-047F0F7B2D0E}" dt="2020-08-22T19:54:19.695" v="2625" actId="478"/>
          <ac:graphicFrameMkLst>
            <pc:docMk/>
            <pc:sldMk cId="2707187779" sldId="302"/>
            <ac:graphicFrameMk id="6" creationId="{023C18DD-D5CC-4191-95C8-35131FF14C71}"/>
          </ac:graphicFrameMkLst>
        </pc:graphicFrameChg>
        <pc:graphicFrameChg chg="add mod">
          <ac:chgData name="Carla Stevens" userId="27b69d354d14fb85" providerId="LiveId" clId="{DD3BB5BE-F90C-4FB7-ADDD-047F0F7B2D0E}" dt="2020-08-23T14:19:47.335" v="4438" actId="14100"/>
          <ac:graphicFrameMkLst>
            <pc:docMk/>
            <pc:sldMk cId="2707187779" sldId="302"/>
            <ac:graphicFrameMk id="7" creationId="{023C18DD-D5CC-4191-95C8-35131FF14C71}"/>
          </ac:graphicFrameMkLst>
        </pc:graphicFrameChg>
        <pc:picChg chg="del">
          <ac:chgData name="Carla Stevens" userId="27b69d354d14fb85" providerId="LiveId" clId="{DD3BB5BE-F90C-4FB7-ADDD-047F0F7B2D0E}" dt="2020-08-22T19:36:18.813" v="2622" actId="478"/>
          <ac:picMkLst>
            <pc:docMk/>
            <pc:sldMk cId="2707187779" sldId="302"/>
            <ac:picMk id="3" creationId="{7FA378D7-C098-40FC-919F-BB245C39B1B7}"/>
          </ac:picMkLst>
        </pc:picChg>
      </pc:sldChg>
      <pc:sldChg chg="addSp modSp add del mod modNotes">
        <pc:chgData name="Carla Stevens" userId="27b69d354d14fb85" providerId="LiveId" clId="{DD3BB5BE-F90C-4FB7-ADDD-047F0F7B2D0E}" dt="2020-08-24T20:58:40.855" v="4618" actId="47"/>
        <pc:sldMkLst>
          <pc:docMk/>
          <pc:sldMk cId="1304407789" sldId="359"/>
        </pc:sldMkLst>
        <pc:spChg chg="mod">
          <ac:chgData name="Carla Stevens" userId="27b69d354d14fb85" providerId="LiveId" clId="{DD3BB5BE-F90C-4FB7-ADDD-047F0F7B2D0E}" dt="2020-08-22T21:11:15.182" v="4003" actId="1035"/>
          <ac:spMkLst>
            <pc:docMk/>
            <pc:sldMk cId="1304407789" sldId="359"/>
            <ac:spMk id="2" creationId="{00000000-0000-0000-0000-000000000000}"/>
          </ac:spMkLst>
        </pc:spChg>
        <pc:spChg chg="add mod">
          <ac:chgData name="Carla Stevens" userId="27b69d354d14fb85" providerId="LiveId" clId="{DD3BB5BE-F90C-4FB7-ADDD-047F0F7B2D0E}" dt="2020-08-22T20:02:45.978" v="2767" actId="1076"/>
          <ac:spMkLst>
            <pc:docMk/>
            <pc:sldMk cId="1304407789" sldId="359"/>
            <ac:spMk id="5" creationId="{94E64548-A102-4914-B26A-A30FC6F6241A}"/>
          </ac:spMkLst>
        </pc:spChg>
      </pc:sldChg>
      <pc:sldChg chg="addSp modSp add del mod modNotes">
        <pc:chgData name="Carla Stevens" userId="27b69d354d14fb85" providerId="LiveId" clId="{DD3BB5BE-F90C-4FB7-ADDD-047F0F7B2D0E}" dt="2020-08-24T20:58:36.498" v="4617" actId="47"/>
        <pc:sldMkLst>
          <pc:docMk/>
          <pc:sldMk cId="2061439940" sldId="363"/>
        </pc:sldMkLst>
        <pc:spChg chg="add mod">
          <ac:chgData name="Carla Stevens" userId="27b69d354d14fb85" providerId="LiveId" clId="{DD3BB5BE-F90C-4FB7-ADDD-047F0F7B2D0E}" dt="2020-08-22T20:01:36.132" v="2728" actId="113"/>
          <ac:spMkLst>
            <pc:docMk/>
            <pc:sldMk cId="2061439940" sldId="363"/>
            <ac:spMk id="2" creationId="{3F1564B6-700C-43A6-BF53-5E23B0A7C2AF}"/>
          </ac:spMkLst>
        </pc:spChg>
        <pc:spChg chg="mod">
          <ac:chgData name="Carla Stevens" userId="27b69d354d14fb85" providerId="LiveId" clId="{DD3BB5BE-F90C-4FB7-ADDD-047F0F7B2D0E}" dt="2020-08-22T21:10:21.492" v="3972" actId="1076"/>
          <ac:spMkLst>
            <pc:docMk/>
            <pc:sldMk cId="2061439940" sldId="363"/>
            <ac:spMk id="5" creationId="{00000000-0000-0000-0000-000000000000}"/>
          </ac:spMkLst>
        </pc:spChg>
      </pc:sldChg>
      <pc:sldChg chg="addSp delSp modSp add mod">
        <pc:chgData name="Carla Stevens" userId="27b69d354d14fb85" providerId="LiveId" clId="{DD3BB5BE-F90C-4FB7-ADDD-047F0F7B2D0E}" dt="2020-08-22T21:22:14.609" v="4161" actId="1038"/>
        <pc:sldMkLst>
          <pc:docMk/>
          <pc:sldMk cId="1216705291" sldId="373"/>
        </pc:sldMkLst>
        <pc:spChg chg="add mod">
          <ac:chgData name="Carla Stevens" userId="27b69d354d14fb85" providerId="LiveId" clId="{DD3BB5BE-F90C-4FB7-ADDD-047F0F7B2D0E}" dt="2020-08-22T20:59:09.020" v="3881" actId="1076"/>
          <ac:spMkLst>
            <pc:docMk/>
            <pc:sldMk cId="1216705291" sldId="373"/>
            <ac:spMk id="2" creationId="{7F353643-C839-4BEA-B4D6-C5C640E54186}"/>
          </ac:spMkLst>
        </pc:spChg>
        <pc:spChg chg="mod">
          <ac:chgData name="Carla Stevens" userId="27b69d354d14fb85" providerId="LiveId" clId="{DD3BB5BE-F90C-4FB7-ADDD-047F0F7B2D0E}" dt="2020-08-22T21:20:35.559" v="4102" actId="20577"/>
          <ac:spMkLst>
            <pc:docMk/>
            <pc:sldMk cId="1216705291" sldId="373"/>
            <ac:spMk id="5" creationId="{00000000-0000-0000-0000-000000000000}"/>
          </ac:spMkLst>
        </pc:spChg>
        <pc:spChg chg="del mod">
          <ac:chgData name="Carla Stevens" userId="27b69d354d14fb85" providerId="LiveId" clId="{DD3BB5BE-F90C-4FB7-ADDD-047F0F7B2D0E}" dt="2020-08-22T20:56:28.956" v="3847" actId="478"/>
          <ac:spMkLst>
            <pc:docMk/>
            <pc:sldMk cId="1216705291" sldId="373"/>
            <ac:spMk id="8" creationId="{9179B096-7FC8-42B7-BAAF-04A1E31F7562}"/>
          </ac:spMkLst>
        </pc:spChg>
        <pc:spChg chg="mod">
          <ac:chgData name="Carla Stevens" userId="27b69d354d14fb85" providerId="LiveId" clId="{DD3BB5BE-F90C-4FB7-ADDD-047F0F7B2D0E}" dt="2020-08-22T21:22:14.609" v="4161" actId="1038"/>
          <ac:spMkLst>
            <pc:docMk/>
            <pc:sldMk cId="1216705291" sldId="373"/>
            <ac:spMk id="11" creationId="{8B7D52E1-6E44-4A6B-A9E5-127530648440}"/>
          </ac:spMkLst>
        </pc:spChg>
        <pc:spChg chg="del">
          <ac:chgData name="Carla Stevens" userId="27b69d354d14fb85" providerId="LiveId" clId="{DD3BB5BE-F90C-4FB7-ADDD-047F0F7B2D0E}" dt="2020-08-22T19:10:27.696" v="2323" actId="478"/>
          <ac:spMkLst>
            <pc:docMk/>
            <pc:sldMk cId="1216705291" sldId="373"/>
            <ac:spMk id="12" creationId="{1D1C3A73-DB3E-49DB-A486-B4ED480E0651}"/>
          </ac:spMkLst>
        </pc:spChg>
        <pc:graphicFrameChg chg="add del mod">
          <ac:chgData name="Carla Stevens" userId="27b69d354d14fb85" providerId="LiveId" clId="{DD3BB5BE-F90C-4FB7-ADDD-047F0F7B2D0E}" dt="2020-08-22T19:14:37.531" v="2327" actId="478"/>
          <ac:graphicFrameMkLst>
            <pc:docMk/>
            <pc:sldMk cId="1216705291" sldId="373"/>
            <ac:graphicFrameMk id="9" creationId="{473646AB-A4AC-487A-90EA-AF7C5934EC60}"/>
          </ac:graphicFrameMkLst>
        </pc:graphicFrameChg>
        <pc:graphicFrameChg chg="add mod">
          <ac:chgData name="Carla Stevens" userId="27b69d354d14fb85" providerId="LiveId" clId="{DD3BB5BE-F90C-4FB7-ADDD-047F0F7B2D0E}" dt="2020-08-22T20:57:07.035" v="3850" actId="1076"/>
          <ac:graphicFrameMkLst>
            <pc:docMk/>
            <pc:sldMk cId="1216705291" sldId="373"/>
            <ac:graphicFrameMk id="10" creationId="{473646AB-A4AC-487A-90EA-AF7C5934EC60}"/>
          </ac:graphicFrameMkLst>
        </pc:graphicFrameChg>
        <pc:picChg chg="del">
          <ac:chgData name="Carla Stevens" userId="27b69d354d14fb85" providerId="LiveId" clId="{DD3BB5BE-F90C-4FB7-ADDD-047F0F7B2D0E}" dt="2020-08-22T19:14:31.255" v="2324" actId="478"/>
          <ac:picMkLst>
            <pc:docMk/>
            <pc:sldMk cId="1216705291" sldId="373"/>
            <ac:picMk id="7" creationId="{B9D2F5A7-0928-49EC-AF69-38A118FB1CDF}"/>
          </ac:picMkLst>
        </pc:picChg>
      </pc:sldChg>
      <pc:sldChg chg="del">
        <pc:chgData name="Carla Stevens" userId="27b69d354d14fb85" providerId="LiveId" clId="{DD3BB5BE-F90C-4FB7-ADDD-047F0F7B2D0E}" dt="2020-08-21T21:41:49.234" v="104" actId="47"/>
        <pc:sldMkLst>
          <pc:docMk/>
          <pc:sldMk cId="248050935" sldId="391"/>
        </pc:sldMkLst>
      </pc:sldChg>
      <pc:sldChg chg="addSp delSp modSp add mod setBg">
        <pc:chgData name="Carla Stevens" userId="27b69d354d14fb85" providerId="LiveId" clId="{DD3BB5BE-F90C-4FB7-ADDD-047F0F7B2D0E}" dt="2020-08-23T14:16:45.380" v="4416" actId="20577"/>
        <pc:sldMkLst>
          <pc:docMk/>
          <pc:sldMk cId="2390113987" sldId="405"/>
        </pc:sldMkLst>
        <pc:spChg chg="del">
          <ac:chgData name="Carla Stevens" userId="27b69d354d14fb85" providerId="LiveId" clId="{DD3BB5BE-F90C-4FB7-ADDD-047F0F7B2D0E}" dt="2020-08-22T15:56:18.495" v="1099" actId="478"/>
          <ac:spMkLst>
            <pc:docMk/>
            <pc:sldMk cId="2390113987" sldId="405"/>
            <ac:spMk id="2" creationId="{00000000-0000-0000-0000-000000000000}"/>
          </ac:spMkLst>
        </pc:spChg>
        <pc:spChg chg="del mod">
          <ac:chgData name="Carla Stevens" userId="27b69d354d14fb85" providerId="LiveId" clId="{DD3BB5BE-F90C-4FB7-ADDD-047F0F7B2D0E}" dt="2020-08-21T23:07:04.550" v="833" actId="478"/>
          <ac:spMkLst>
            <pc:docMk/>
            <pc:sldMk cId="2390113987" sldId="405"/>
            <ac:spMk id="3" creationId="{00000000-0000-0000-0000-000000000000}"/>
          </ac:spMkLst>
        </pc:spChg>
        <pc:spChg chg="mod">
          <ac:chgData name="Carla Stevens" userId="27b69d354d14fb85" providerId="LiveId" clId="{DD3BB5BE-F90C-4FB7-ADDD-047F0F7B2D0E}" dt="2020-08-22T15:59:14.908" v="1230" actId="26606"/>
          <ac:spMkLst>
            <pc:docMk/>
            <pc:sldMk cId="2390113987" sldId="405"/>
            <ac:spMk id="4" creationId="{00000000-0000-0000-0000-000000000000}"/>
          </ac:spMkLst>
        </pc:spChg>
        <pc:spChg chg="add del mod">
          <ac:chgData name="Carla Stevens" userId="27b69d354d14fb85" providerId="LiveId" clId="{DD3BB5BE-F90C-4FB7-ADDD-047F0F7B2D0E}" dt="2020-08-22T15:56:28.816" v="1101" actId="478"/>
          <ac:spMkLst>
            <pc:docMk/>
            <pc:sldMk cId="2390113987" sldId="405"/>
            <ac:spMk id="6" creationId="{078D1EE3-C3F4-4627-B2C7-F606EDF2445E}"/>
          </ac:spMkLst>
        </pc:spChg>
        <pc:spChg chg="add del mod">
          <ac:chgData name="Carla Stevens" userId="27b69d354d14fb85" providerId="LiveId" clId="{DD3BB5BE-F90C-4FB7-ADDD-047F0F7B2D0E}" dt="2020-08-21T23:07:10.469" v="834" actId="478"/>
          <ac:spMkLst>
            <pc:docMk/>
            <pc:sldMk cId="2390113987" sldId="405"/>
            <ac:spMk id="6" creationId="{B2F2EBD7-39FD-4F1F-84DD-6E3A3C577C6C}"/>
          </ac:spMkLst>
        </pc:spChg>
        <pc:spChg chg="add mod ord">
          <ac:chgData name="Carla Stevens" userId="27b69d354d14fb85" providerId="LiveId" clId="{DD3BB5BE-F90C-4FB7-ADDD-047F0F7B2D0E}" dt="2020-08-22T21:08:35.255" v="3957" actId="255"/>
          <ac:spMkLst>
            <pc:docMk/>
            <pc:sldMk cId="2390113987" sldId="405"/>
            <ac:spMk id="8" creationId="{A04BF7BB-624C-45B1-B67D-5A342C92ABD6}"/>
          </ac:spMkLst>
        </pc:spChg>
        <pc:spChg chg="add del mod">
          <ac:chgData name="Carla Stevens" userId="27b69d354d14fb85" providerId="LiveId" clId="{DD3BB5BE-F90C-4FB7-ADDD-047F0F7B2D0E}" dt="2020-08-22T16:25:44.415" v="1574" actId="478"/>
          <ac:spMkLst>
            <pc:docMk/>
            <pc:sldMk cId="2390113987" sldId="405"/>
            <ac:spMk id="9" creationId="{E920F545-ABC6-4A1F-BC7D-C8F79B950DA0}"/>
          </ac:spMkLst>
        </pc:spChg>
        <pc:spChg chg="add del mod ord">
          <ac:chgData name="Carla Stevens" userId="27b69d354d14fb85" providerId="LiveId" clId="{DD3BB5BE-F90C-4FB7-ADDD-047F0F7B2D0E}" dt="2020-08-23T14:04:57.946" v="4256" actId="478"/>
          <ac:spMkLst>
            <pc:docMk/>
            <pc:sldMk cId="2390113987" sldId="405"/>
            <ac:spMk id="10" creationId="{D53BBC23-7B59-42C8-BEC7-6ADBA2CF3801}"/>
          </ac:spMkLst>
        </pc:spChg>
        <pc:spChg chg="add mod ord">
          <ac:chgData name="Carla Stevens" userId="27b69d354d14fb85" providerId="LiveId" clId="{DD3BB5BE-F90C-4FB7-ADDD-047F0F7B2D0E}" dt="2020-08-23T14:16:45.380" v="4416" actId="20577"/>
          <ac:spMkLst>
            <pc:docMk/>
            <pc:sldMk cId="2390113987" sldId="405"/>
            <ac:spMk id="11" creationId="{205581E3-41DA-465A-9AA0-363466C3BD41}"/>
          </ac:spMkLst>
        </pc:spChg>
        <pc:spChg chg="add del">
          <ac:chgData name="Carla Stevens" userId="27b69d354d14fb85" providerId="LiveId" clId="{DD3BB5BE-F90C-4FB7-ADDD-047F0F7B2D0E}" dt="2020-08-22T15:59:14.908" v="1230" actId="26606"/>
          <ac:spMkLst>
            <pc:docMk/>
            <pc:sldMk cId="2390113987" sldId="405"/>
            <ac:spMk id="13" creationId="{4E4490D0-3672-446A-AC12-B4830333BDDD}"/>
          </ac:spMkLst>
        </pc:spChg>
        <pc:spChg chg="add del">
          <ac:chgData name="Carla Stevens" userId="27b69d354d14fb85" providerId="LiveId" clId="{DD3BB5BE-F90C-4FB7-ADDD-047F0F7B2D0E}" dt="2020-08-22T15:59:14.908" v="1230" actId="26606"/>
          <ac:spMkLst>
            <pc:docMk/>
            <pc:sldMk cId="2390113987" sldId="405"/>
            <ac:spMk id="15" creationId="{39CB82C2-DF65-4EC1-8280-F201D50F570B}"/>
          </ac:spMkLst>
        </pc:spChg>
        <pc:spChg chg="add del">
          <ac:chgData name="Carla Stevens" userId="27b69d354d14fb85" providerId="LiveId" clId="{DD3BB5BE-F90C-4FB7-ADDD-047F0F7B2D0E}" dt="2020-08-22T15:59:14.908" v="1230" actId="26606"/>
          <ac:spMkLst>
            <pc:docMk/>
            <pc:sldMk cId="2390113987" sldId="405"/>
            <ac:spMk id="19" creationId="{C4AAA502-5435-489E-9538-3A40E6C71461}"/>
          </ac:spMkLst>
        </pc:spChg>
        <pc:spChg chg="add del">
          <ac:chgData name="Carla Stevens" userId="27b69d354d14fb85" providerId="LiveId" clId="{DD3BB5BE-F90C-4FB7-ADDD-047F0F7B2D0E}" dt="2020-08-22T15:59:14.908" v="1230" actId="26606"/>
          <ac:spMkLst>
            <pc:docMk/>
            <pc:sldMk cId="2390113987" sldId="405"/>
            <ac:spMk id="23" creationId="{DE42378B-2E28-4810-8421-7A473A40E376}"/>
          </ac:spMkLst>
        </pc:spChg>
        <pc:spChg chg="add del">
          <ac:chgData name="Carla Stevens" userId="27b69d354d14fb85" providerId="LiveId" clId="{DD3BB5BE-F90C-4FB7-ADDD-047F0F7B2D0E}" dt="2020-08-22T15:59:14.908" v="1230" actId="26606"/>
          <ac:spMkLst>
            <pc:docMk/>
            <pc:sldMk cId="2390113987" sldId="405"/>
            <ac:spMk id="25" creationId="{0D91DD17-237F-4811-BC0E-128EB1BD7CFE}"/>
          </ac:spMkLst>
        </pc:spChg>
        <pc:graphicFrameChg chg="add del mod">
          <ac:chgData name="Carla Stevens" userId="27b69d354d14fb85" providerId="LiveId" clId="{DD3BB5BE-F90C-4FB7-ADDD-047F0F7B2D0E}" dt="2020-08-22T16:21:57.403" v="1526" actId="478"/>
          <ac:graphicFrameMkLst>
            <pc:docMk/>
            <pc:sldMk cId="2390113987" sldId="405"/>
            <ac:graphicFrameMk id="5" creationId="{03E3F28A-077D-46F2-BB51-87E6197AE299}"/>
          </ac:graphicFrameMkLst>
        </pc:graphicFrameChg>
        <pc:graphicFrameChg chg="add del mod">
          <ac:chgData name="Carla Stevens" userId="27b69d354d14fb85" providerId="LiveId" clId="{DD3BB5BE-F90C-4FB7-ADDD-047F0F7B2D0E}" dt="2020-08-22T15:53:55.474" v="1090" actId="478"/>
          <ac:graphicFrameMkLst>
            <pc:docMk/>
            <pc:sldMk cId="2390113987" sldId="405"/>
            <ac:graphicFrameMk id="7" creationId="{03E3F28A-077D-46F2-BB51-87E6197AE299}"/>
          </ac:graphicFrameMkLst>
        </pc:graphicFrameChg>
        <pc:graphicFrameChg chg="add del mod">
          <ac:chgData name="Carla Stevens" userId="27b69d354d14fb85" providerId="LiveId" clId="{DD3BB5BE-F90C-4FB7-ADDD-047F0F7B2D0E}" dt="2020-08-22T16:22:07.129" v="1529" actId="478"/>
          <ac:graphicFrameMkLst>
            <pc:docMk/>
            <pc:sldMk cId="2390113987" sldId="405"/>
            <ac:graphicFrameMk id="18" creationId="{B1EE4CE3-FA14-4336-A8E9-5A0A67D04B68}"/>
          </ac:graphicFrameMkLst>
        </pc:graphicFrameChg>
        <pc:graphicFrameChg chg="add del mod">
          <ac:chgData name="Carla Stevens" userId="27b69d354d14fb85" providerId="LiveId" clId="{DD3BB5BE-F90C-4FB7-ADDD-047F0F7B2D0E}" dt="2020-08-22T21:05:19.986" v="3947" actId="478"/>
          <ac:graphicFrameMkLst>
            <pc:docMk/>
            <pc:sldMk cId="2390113987" sldId="405"/>
            <ac:graphicFrameMk id="20" creationId="{B1EE4CE3-FA14-4336-A8E9-5A0A67D04B68}"/>
          </ac:graphicFrameMkLst>
        </pc:graphicFrameChg>
        <pc:graphicFrameChg chg="add del mod">
          <ac:chgData name="Carla Stevens" userId="27b69d354d14fb85" providerId="LiveId" clId="{DD3BB5BE-F90C-4FB7-ADDD-047F0F7B2D0E}" dt="2020-08-22T21:05:25.096" v="3950" actId="478"/>
          <ac:graphicFrameMkLst>
            <pc:docMk/>
            <pc:sldMk cId="2390113987" sldId="405"/>
            <ac:graphicFrameMk id="24" creationId="{B1EE4CE3-FA14-4336-A8E9-5A0A67D04B68}"/>
          </ac:graphicFrameMkLst>
        </pc:graphicFrameChg>
        <pc:graphicFrameChg chg="add mod">
          <ac:chgData name="Carla Stevens" userId="27b69d354d14fb85" providerId="LiveId" clId="{DD3BB5BE-F90C-4FB7-ADDD-047F0F7B2D0E}" dt="2020-08-22T21:05:53.736" v="3955" actId="255"/>
          <ac:graphicFrameMkLst>
            <pc:docMk/>
            <pc:sldMk cId="2390113987" sldId="405"/>
            <ac:graphicFrameMk id="26" creationId="{B1EE4CE3-FA14-4336-A8E9-5A0A67D04B68}"/>
          </ac:graphicFrameMkLst>
        </pc:graphicFrameChg>
        <pc:cxnChg chg="add del">
          <ac:chgData name="Carla Stevens" userId="27b69d354d14fb85" providerId="LiveId" clId="{DD3BB5BE-F90C-4FB7-ADDD-047F0F7B2D0E}" dt="2020-08-22T15:59:14.908" v="1230" actId="26606"/>
          <ac:cxnSpMkLst>
            <pc:docMk/>
            <pc:sldMk cId="2390113987" sldId="405"/>
            <ac:cxnSpMk id="17" creationId="{7E1D4427-852B-4B37-8E76-0E9F1810BA2A}"/>
          </ac:cxnSpMkLst>
        </pc:cxnChg>
        <pc:cxnChg chg="add del">
          <ac:chgData name="Carla Stevens" userId="27b69d354d14fb85" providerId="LiveId" clId="{DD3BB5BE-F90C-4FB7-ADDD-047F0F7B2D0E}" dt="2020-08-22T15:59:14.908" v="1230" actId="26606"/>
          <ac:cxnSpMkLst>
            <pc:docMk/>
            <pc:sldMk cId="2390113987" sldId="405"/>
            <ac:cxnSpMk id="21" creationId="{C9AC0290-4702-4519-B0F4-C2A46880997B}"/>
          </ac:cxnSpMkLst>
        </pc:cxnChg>
      </pc:sldChg>
      <pc:sldChg chg="del">
        <pc:chgData name="Carla Stevens" userId="27b69d354d14fb85" providerId="LiveId" clId="{DD3BB5BE-F90C-4FB7-ADDD-047F0F7B2D0E}" dt="2020-08-21T21:41:49.234" v="104" actId="47"/>
        <pc:sldMkLst>
          <pc:docMk/>
          <pc:sldMk cId="3161883977" sldId="410"/>
        </pc:sldMkLst>
      </pc:sldChg>
      <pc:sldChg chg="del">
        <pc:chgData name="Carla Stevens" userId="27b69d354d14fb85" providerId="LiveId" clId="{DD3BB5BE-F90C-4FB7-ADDD-047F0F7B2D0E}" dt="2020-08-21T21:41:49.234" v="104" actId="47"/>
        <pc:sldMkLst>
          <pc:docMk/>
          <pc:sldMk cId="885787400" sldId="411"/>
        </pc:sldMkLst>
      </pc:sldChg>
      <pc:sldChg chg="del">
        <pc:chgData name="Carla Stevens" userId="27b69d354d14fb85" providerId="LiveId" clId="{DD3BB5BE-F90C-4FB7-ADDD-047F0F7B2D0E}" dt="2020-08-21T21:41:49.234" v="104" actId="47"/>
        <pc:sldMkLst>
          <pc:docMk/>
          <pc:sldMk cId="1700745509" sldId="413"/>
        </pc:sldMkLst>
      </pc:sldChg>
      <pc:sldChg chg="addSp delSp modSp add mod">
        <pc:chgData name="Carla Stevens" userId="27b69d354d14fb85" providerId="LiveId" clId="{DD3BB5BE-F90C-4FB7-ADDD-047F0F7B2D0E}" dt="2020-08-22T20:29:08.243" v="3326" actId="20577"/>
        <pc:sldMkLst>
          <pc:docMk/>
          <pc:sldMk cId="3087688434" sldId="414"/>
        </pc:sldMkLst>
        <pc:spChg chg="add mod">
          <ac:chgData name="Carla Stevens" userId="27b69d354d14fb85" providerId="LiveId" clId="{DD3BB5BE-F90C-4FB7-ADDD-047F0F7B2D0E}" dt="2020-08-22T17:39:44.472" v="1959" actId="1036"/>
          <ac:spMkLst>
            <pc:docMk/>
            <pc:sldMk cId="3087688434" sldId="414"/>
            <ac:spMk id="2" creationId="{60B98F60-3F79-4703-AED3-68610580D647}"/>
          </ac:spMkLst>
        </pc:spChg>
        <pc:spChg chg="mod">
          <ac:chgData name="Carla Stevens" userId="27b69d354d14fb85" providerId="LiveId" clId="{DD3BB5BE-F90C-4FB7-ADDD-047F0F7B2D0E}" dt="2020-08-22T20:19:15.454" v="3215" actId="207"/>
          <ac:spMkLst>
            <pc:docMk/>
            <pc:sldMk cId="3087688434" sldId="414"/>
            <ac:spMk id="5" creationId="{00000000-0000-0000-0000-000000000000}"/>
          </ac:spMkLst>
        </pc:spChg>
        <pc:spChg chg="add del mod">
          <ac:chgData name="Carla Stevens" userId="27b69d354d14fb85" providerId="LiveId" clId="{DD3BB5BE-F90C-4FB7-ADDD-047F0F7B2D0E}" dt="2020-08-22T20:29:08.243" v="3326" actId="20577"/>
          <ac:spMkLst>
            <pc:docMk/>
            <pc:sldMk cId="3087688434" sldId="414"/>
            <ac:spMk id="9" creationId="{00000000-0000-0000-0000-000000000000}"/>
          </ac:spMkLst>
        </pc:spChg>
        <pc:spChg chg="del">
          <ac:chgData name="Carla Stevens" userId="27b69d354d14fb85" providerId="LiveId" clId="{DD3BB5BE-F90C-4FB7-ADDD-047F0F7B2D0E}" dt="2020-08-22T17:34:44.031" v="1884" actId="478"/>
          <ac:spMkLst>
            <pc:docMk/>
            <pc:sldMk cId="3087688434" sldId="414"/>
            <ac:spMk id="11" creationId="{2986E333-D1C1-463D-B09E-7DE782B25302}"/>
          </ac:spMkLst>
        </pc:spChg>
        <pc:spChg chg="add del mod">
          <ac:chgData name="Carla Stevens" userId="27b69d354d14fb85" providerId="LiveId" clId="{DD3BB5BE-F90C-4FB7-ADDD-047F0F7B2D0E}" dt="2020-08-22T20:15:41.312" v="3069" actId="478"/>
          <ac:spMkLst>
            <pc:docMk/>
            <pc:sldMk cId="3087688434" sldId="414"/>
            <ac:spMk id="12" creationId="{F79EB7B5-087D-40CF-A8C6-ADB78D2FDCAD}"/>
          </ac:spMkLst>
        </pc:spChg>
        <pc:spChg chg="add del mod">
          <ac:chgData name="Carla Stevens" userId="27b69d354d14fb85" providerId="LiveId" clId="{DD3BB5BE-F90C-4FB7-ADDD-047F0F7B2D0E}" dt="2020-08-22T20:15:54.570" v="3072" actId="478"/>
          <ac:spMkLst>
            <pc:docMk/>
            <pc:sldMk cId="3087688434" sldId="414"/>
            <ac:spMk id="14" creationId="{A7BAA935-1CA2-4E74-B67B-8E9DDB5FB03F}"/>
          </ac:spMkLst>
        </pc:spChg>
        <pc:spChg chg="add del mod">
          <ac:chgData name="Carla Stevens" userId="27b69d354d14fb85" providerId="LiveId" clId="{DD3BB5BE-F90C-4FB7-ADDD-047F0F7B2D0E}" dt="2020-08-22T20:19:44.551" v="3217" actId="478"/>
          <ac:spMkLst>
            <pc:docMk/>
            <pc:sldMk cId="3087688434" sldId="414"/>
            <ac:spMk id="15" creationId="{2F915D5E-3215-4C2D-8350-9900C6F56FFC}"/>
          </ac:spMkLst>
        </pc:spChg>
        <pc:graphicFrameChg chg="add del mod">
          <ac:chgData name="Carla Stevens" userId="27b69d354d14fb85" providerId="LiveId" clId="{DD3BB5BE-F90C-4FB7-ADDD-047F0F7B2D0E}" dt="2020-08-22T17:37:57.244" v="1914" actId="478"/>
          <ac:graphicFrameMkLst>
            <pc:docMk/>
            <pc:sldMk cId="3087688434" sldId="414"/>
            <ac:graphicFrameMk id="7" creationId="{8CEC5D07-A62A-424A-B1AF-E8DED5F91674}"/>
          </ac:graphicFrameMkLst>
        </pc:graphicFrameChg>
        <pc:graphicFrameChg chg="add mod">
          <ac:chgData name="Carla Stevens" userId="27b69d354d14fb85" providerId="LiveId" clId="{DD3BB5BE-F90C-4FB7-ADDD-047F0F7B2D0E}" dt="2020-08-22T20:19:26.124" v="3216" actId="207"/>
          <ac:graphicFrameMkLst>
            <pc:docMk/>
            <pc:sldMk cId="3087688434" sldId="414"/>
            <ac:graphicFrameMk id="10" creationId="{8CEC5D07-A62A-424A-B1AF-E8DED5F91674}"/>
          </ac:graphicFrameMkLst>
        </pc:graphicFrameChg>
        <pc:picChg chg="del">
          <ac:chgData name="Carla Stevens" userId="27b69d354d14fb85" providerId="LiveId" clId="{DD3BB5BE-F90C-4FB7-ADDD-047F0F7B2D0E}" dt="2020-08-22T17:28:33.350" v="1819" actId="478"/>
          <ac:picMkLst>
            <pc:docMk/>
            <pc:sldMk cId="3087688434" sldId="414"/>
            <ac:picMk id="3" creationId="{5C5173F8-B1A6-4813-9324-D007E34C9C13}"/>
          </ac:picMkLst>
        </pc:picChg>
      </pc:sldChg>
      <pc:sldChg chg="addSp delSp modSp add mod">
        <pc:chgData name="Carla Stevens" userId="27b69d354d14fb85" providerId="LiveId" clId="{DD3BB5BE-F90C-4FB7-ADDD-047F0F7B2D0E}" dt="2020-08-22T21:21:44.754" v="4142" actId="20577"/>
        <pc:sldMkLst>
          <pc:docMk/>
          <pc:sldMk cId="3472814921" sldId="415"/>
        </pc:sldMkLst>
        <pc:spChg chg="add mod">
          <ac:chgData name="Carla Stevens" userId="27b69d354d14fb85" providerId="LiveId" clId="{DD3BB5BE-F90C-4FB7-ADDD-047F0F7B2D0E}" dt="2020-08-22T21:21:44.754" v="4142" actId="20577"/>
          <ac:spMkLst>
            <pc:docMk/>
            <pc:sldMk cId="3472814921" sldId="415"/>
            <ac:spMk id="2" creationId="{4627C970-E8E9-429B-811F-6D82DEF7827A}"/>
          </ac:spMkLst>
        </pc:spChg>
        <pc:spChg chg="mod">
          <ac:chgData name="Carla Stevens" userId="27b69d354d14fb85" providerId="LiveId" clId="{DD3BB5BE-F90C-4FB7-ADDD-047F0F7B2D0E}" dt="2020-08-22T20:20:47.329" v="3242" actId="20577"/>
          <ac:spMkLst>
            <pc:docMk/>
            <pc:sldMk cId="3472814921" sldId="415"/>
            <ac:spMk id="5" creationId="{00000000-0000-0000-0000-000000000000}"/>
          </ac:spMkLst>
        </pc:spChg>
        <pc:spChg chg="del">
          <ac:chgData name="Carla Stevens" userId="27b69d354d14fb85" providerId="LiveId" clId="{DD3BB5BE-F90C-4FB7-ADDD-047F0F7B2D0E}" dt="2020-08-22T17:34:51.319" v="1885" actId="478"/>
          <ac:spMkLst>
            <pc:docMk/>
            <pc:sldMk cId="3472814921" sldId="415"/>
            <ac:spMk id="7" creationId="{00000000-0000-0000-0000-000000000000}"/>
          </ac:spMkLst>
        </pc:spChg>
        <pc:spChg chg="add del mod">
          <ac:chgData name="Carla Stevens" userId="27b69d354d14fb85" providerId="LiveId" clId="{DD3BB5BE-F90C-4FB7-ADDD-047F0F7B2D0E}" dt="2020-08-22T20:42:36" v="3433" actId="1035"/>
          <ac:spMkLst>
            <pc:docMk/>
            <pc:sldMk cId="3472814921" sldId="415"/>
            <ac:spMk id="9" creationId="{00000000-0000-0000-0000-000000000000}"/>
          </ac:spMkLst>
        </pc:spChg>
        <pc:spChg chg="add del mod">
          <ac:chgData name="Carla Stevens" userId="27b69d354d14fb85" providerId="LiveId" clId="{DD3BB5BE-F90C-4FB7-ADDD-047F0F7B2D0E}" dt="2020-08-22T20:19:57.865" v="3219" actId="478"/>
          <ac:spMkLst>
            <pc:docMk/>
            <pc:sldMk cId="3472814921" sldId="415"/>
            <ac:spMk id="11" creationId="{3859B649-FC73-4B52-A38F-96610DD65532}"/>
          </ac:spMkLst>
        </pc:spChg>
        <pc:spChg chg="add del">
          <ac:chgData name="Carla Stevens" userId="27b69d354d14fb85" providerId="LiveId" clId="{DD3BB5BE-F90C-4FB7-ADDD-047F0F7B2D0E}" dt="2020-08-22T20:20:08.753" v="3221" actId="478"/>
          <ac:spMkLst>
            <pc:docMk/>
            <pc:sldMk cId="3472814921" sldId="415"/>
            <ac:spMk id="13" creationId="{426C3EC5-8650-4F57-8E90-97C4E0441247}"/>
          </ac:spMkLst>
        </pc:spChg>
        <pc:spChg chg="add del mod">
          <ac:chgData name="Carla Stevens" userId="27b69d354d14fb85" providerId="LiveId" clId="{DD3BB5BE-F90C-4FB7-ADDD-047F0F7B2D0E}" dt="2020-08-22T20:44:15.279" v="3443" actId="478"/>
          <ac:spMkLst>
            <pc:docMk/>
            <pc:sldMk cId="3472814921" sldId="415"/>
            <ac:spMk id="14" creationId="{C1135F58-CF0A-402D-8167-A1464B0B4F64}"/>
          </ac:spMkLst>
        </pc:spChg>
        <pc:graphicFrameChg chg="add mod">
          <ac:chgData name="Carla Stevens" userId="27b69d354d14fb85" providerId="LiveId" clId="{DD3BB5BE-F90C-4FB7-ADDD-047F0F7B2D0E}" dt="2020-08-22T20:42:48.801" v="3441" actId="1037"/>
          <ac:graphicFrameMkLst>
            <pc:docMk/>
            <pc:sldMk cId="3472814921" sldId="415"/>
            <ac:graphicFrameMk id="10" creationId="{6E694AFD-A47E-4BB8-9790-DB168126ECEC}"/>
          </ac:graphicFrameMkLst>
        </pc:graphicFrameChg>
        <pc:picChg chg="del">
          <ac:chgData name="Carla Stevens" userId="27b69d354d14fb85" providerId="LiveId" clId="{DD3BB5BE-F90C-4FB7-ADDD-047F0F7B2D0E}" dt="2020-08-22T18:51:27.628" v="1960" actId="478"/>
          <ac:picMkLst>
            <pc:docMk/>
            <pc:sldMk cId="3472814921" sldId="415"/>
            <ac:picMk id="3" creationId="{10FE62DC-3D20-407A-BDA3-A3C904404E16}"/>
          </ac:picMkLst>
        </pc:picChg>
      </pc:sldChg>
      <pc:sldChg chg="addSp delSp modSp add mod">
        <pc:chgData name="Carla Stevens" userId="27b69d354d14fb85" providerId="LiveId" clId="{DD3BB5BE-F90C-4FB7-ADDD-047F0F7B2D0E}" dt="2020-08-22T21:21:31.650" v="4141" actId="20577"/>
        <pc:sldMkLst>
          <pc:docMk/>
          <pc:sldMk cId="3518184521" sldId="416"/>
        </pc:sldMkLst>
        <pc:spChg chg="add mod">
          <ac:chgData name="Carla Stevens" userId="27b69d354d14fb85" providerId="LiveId" clId="{DD3BB5BE-F90C-4FB7-ADDD-047F0F7B2D0E}" dt="2020-08-22T21:21:31.650" v="4141" actId="20577"/>
          <ac:spMkLst>
            <pc:docMk/>
            <pc:sldMk cId="3518184521" sldId="416"/>
            <ac:spMk id="2" creationId="{68EA7D94-B535-4244-80AD-D178E61875D5}"/>
          </ac:spMkLst>
        </pc:spChg>
        <pc:spChg chg="mod">
          <ac:chgData name="Carla Stevens" userId="27b69d354d14fb85" providerId="LiveId" clId="{DD3BB5BE-F90C-4FB7-ADDD-047F0F7B2D0E}" dt="2020-08-22T20:21:10.452" v="3265" actId="20577"/>
          <ac:spMkLst>
            <pc:docMk/>
            <pc:sldMk cId="3518184521" sldId="416"/>
            <ac:spMk id="5" creationId="{00000000-0000-0000-0000-000000000000}"/>
          </ac:spMkLst>
        </pc:spChg>
        <pc:spChg chg="mod">
          <ac:chgData name="Carla Stevens" userId="27b69d354d14fb85" providerId="LiveId" clId="{DD3BB5BE-F90C-4FB7-ADDD-047F0F7B2D0E}" dt="2020-08-22T20:48:18.570" v="3677" actId="20577"/>
          <ac:spMkLst>
            <pc:docMk/>
            <pc:sldMk cId="3518184521" sldId="416"/>
            <ac:spMk id="9" creationId="{00000000-0000-0000-0000-000000000000}"/>
          </ac:spMkLst>
        </pc:spChg>
        <pc:spChg chg="del">
          <ac:chgData name="Carla Stevens" userId="27b69d354d14fb85" providerId="LiveId" clId="{DD3BB5BE-F90C-4FB7-ADDD-047F0F7B2D0E}" dt="2020-08-22T17:35:05.975" v="1887" actId="478"/>
          <ac:spMkLst>
            <pc:docMk/>
            <pc:sldMk cId="3518184521" sldId="416"/>
            <ac:spMk id="11" creationId="{90BA9D4E-D88C-4023-923A-71FEB681A1E2}"/>
          </ac:spMkLst>
        </pc:spChg>
        <pc:spChg chg="add del mod">
          <ac:chgData name="Carla Stevens" userId="27b69d354d14fb85" providerId="LiveId" clId="{DD3BB5BE-F90C-4FB7-ADDD-047F0F7B2D0E}" dt="2020-08-22T20:49:20.802" v="3678" actId="478"/>
          <ac:spMkLst>
            <pc:docMk/>
            <pc:sldMk cId="3518184521" sldId="416"/>
            <ac:spMk id="12" creationId="{0929164D-8A3A-48CE-8416-9C0016F3F571}"/>
          </ac:spMkLst>
        </pc:spChg>
        <pc:graphicFrameChg chg="add mod">
          <ac:chgData name="Carla Stevens" userId="27b69d354d14fb85" providerId="LiveId" clId="{DD3BB5BE-F90C-4FB7-ADDD-047F0F7B2D0E}" dt="2020-08-22T19:01:13.451" v="2159" actId="1035"/>
          <ac:graphicFrameMkLst>
            <pc:docMk/>
            <pc:sldMk cId="3518184521" sldId="416"/>
            <ac:graphicFrameMk id="10" creationId="{115F0DE8-E912-4253-84C3-DD548C80F689}"/>
          </ac:graphicFrameMkLst>
        </pc:graphicFrameChg>
        <pc:picChg chg="del">
          <ac:chgData name="Carla Stevens" userId="27b69d354d14fb85" providerId="LiveId" clId="{DD3BB5BE-F90C-4FB7-ADDD-047F0F7B2D0E}" dt="2020-08-22T18:59:59.093" v="2126" actId="478"/>
          <ac:picMkLst>
            <pc:docMk/>
            <pc:sldMk cId="3518184521" sldId="416"/>
            <ac:picMk id="6" creationId="{A740AC2D-5BF8-42EA-A25B-8028EAD63EBC}"/>
          </ac:picMkLst>
        </pc:picChg>
      </pc:sldChg>
      <pc:sldChg chg="addSp delSp modSp add mod">
        <pc:chgData name="Carla Stevens" userId="27b69d354d14fb85" providerId="LiveId" clId="{DD3BB5BE-F90C-4FB7-ADDD-047F0F7B2D0E}" dt="2020-08-22T21:21:18.873" v="4140" actId="20577"/>
        <pc:sldMkLst>
          <pc:docMk/>
          <pc:sldMk cId="661116764" sldId="417"/>
        </pc:sldMkLst>
        <pc:spChg chg="add mod">
          <ac:chgData name="Carla Stevens" userId="27b69d354d14fb85" providerId="LiveId" clId="{DD3BB5BE-F90C-4FB7-ADDD-047F0F7B2D0E}" dt="2020-08-22T21:21:18.873" v="4140" actId="20577"/>
          <ac:spMkLst>
            <pc:docMk/>
            <pc:sldMk cId="661116764" sldId="417"/>
            <ac:spMk id="2" creationId="{4678B122-0E98-4F2E-A97D-3AA918D22AB5}"/>
          </ac:spMkLst>
        </pc:spChg>
        <pc:spChg chg="mod">
          <ac:chgData name="Carla Stevens" userId="27b69d354d14fb85" providerId="LiveId" clId="{DD3BB5BE-F90C-4FB7-ADDD-047F0F7B2D0E}" dt="2020-08-22T20:21:29.633" v="3279" actId="20577"/>
          <ac:spMkLst>
            <pc:docMk/>
            <pc:sldMk cId="661116764" sldId="417"/>
            <ac:spMk id="5" creationId="{00000000-0000-0000-0000-000000000000}"/>
          </ac:spMkLst>
        </pc:spChg>
        <pc:spChg chg="add del">
          <ac:chgData name="Carla Stevens" userId="27b69d354d14fb85" providerId="LiveId" clId="{DD3BB5BE-F90C-4FB7-ADDD-047F0F7B2D0E}" dt="2020-08-22T20:53:51.451" v="3831" actId="478"/>
          <ac:spMkLst>
            <pc:docMk/>
            <pc:sldMk cId="661116764" sldId="417"/>
            <ac:spMk id="6" creationId="{DF287DD5-2BDE-4A46-9A23-3E67B87462AD}"/>
          </ac:spMkLst>
        </pc:spChg>
        <pc:spChg chg="mod">
          <ac:chgData name="Carla Stevens" userId="27b69d354d14fb85" providerId="LiveId" clId="{DD3BB5BE-F90C-4FB7-ADDD-047F0F7B2D0E}" dt="2020-08-22T21:19:13.716" v="4079" actId="20577"/>
          <ac:spMkLst>
            <pc:docMk/>
            <pc:sldMk cId="661116764" sldId="417"/>
            <ac:spMk id="9" creationId="{00000000-0000-0000-0000-000000000000}"/>
          </ac:spMkLst>
        </pc:spChg>
        <pc:spChg chg="del">
          <ac:chgData name="Carla Stevens" userId="27b69d354d14fb85" providerId="LiveId" clId="{DD3BB5BE-F90C-4FB7-ADDD-047F0F7B2D0E}" dt="2020-08-22T17:35:20.003" v="1889" actId="478"/>
          <ac:spMkLst>
            <pc:docMk/>
            <pc:sldMk cId="661116764" sldId="417"/>
            <ac:spMk id="10" creationId="{3CDBE443-FE6F-4356-9D22-3D296C8D4B15}"/>
          </ac:spMkLst>
        </pc:spChg>
        <pc:graphicFrameChg chg="add mod">
          <ac:chgData name="Carla Stevens" userId="27b69d354d14fb85" providerId="LiveId" clId="{DD3BB5BE-F90C-4FB7-ADDD-047F0F7B2D0E}" dt="2020-08-22T19:08:13.979" v="2245" actId="255"/>
          <ac:graphicFrameMkLst>
            <pc:docMk/>
            <pc:sldMk cId="661116764" sldId="417"/>
            <ac:graphicFrameMk id="11" creationId="{659FAEEB-9007-47E8-848F-9F407ED3A0AB}"/>
          </ac:graphicFrameMkLst>
        </pc:graphicFrameChg>
        <pc:picChg chg="del">
          <ac:chgData name="Carla Stevens" userId="27b69d354d14fb85" providerId="LiveId" clId="{DD3BB5BE-F90C-4FB7-ADDD-047F0F7B2D0E}" dt="2020-08-22T19:07:48.344" v="2240" actId="478"/>
          <ac:picMkLst>
            <pc:docMk/>
            <pc:sldMk cId="661116764" sldId="417"/>
            <ac:picMk id="3" creationId="{0BFC7C9E-2B57-4699-8D92-5272DAA835A2}"/>
          </ac:picMkLst>
        </pc:picChg>
      </pc:sldChg>
      <pc:sldChg chg="add del">
        <pc:chgData name="Carla Stevens" userId="27b69d354d14fb85" providerId="LiveId" clId="{DD3BB5BE-F90C-4FB7-ADDD-047F0F7B2D0E}" dt="2020-08-22T19:10:18.176" v="2322" actId="47"/>
        <pc:sldMkLst>
          <pc:docMk/>
          <pc:sldMk cId="1631669922" sldId="418"/>
        </pc:sldMkLst>
      </pc:sldChg>
      <pc:sldChg chg="addSp delSp modSp add mod">
        <pc:chgData name="Carla Stevens" userId="27b69d354d14fb85" providerId="LiveId" clId="{DD3BB5BE-F90C-4FB7-ADDD-047F0F7B2D0E}" dt="2020-08-22T21:02:57.241" v="3944" actId="20577"/>
        <pc:sldMkLst>
          <pc:docMk/>
          <pc:sldMk cId="2139062681" sldId="419"/>
        </pc:sldMkLst>
        <pc:spChg chg="add mod">
          <ac:chgData name="Carla Stevens" userId="27b69d354d14fb85" providerId="LiveId" clId="{DD3BB5BE-F90C-4FB7-ADDD-047F0F7B2D0E}" dt="2020-08-22T21:02:57.241" v="3944" actId="20577"/>
          <ac:spMkLst>
            <pc:docMk/>
            <pc:sldMk cId="2139062681" sldId="419"/>
            <ac:spMk id="2" creationId="{EE057184-969D-4FD0-8D0E-FE9E867B3BA1}"/>
          </ac:spMkLst>
        </pc:spChg>
        <pc:spChg chg="mod">
          <ac:chgData name="Carla Stevens" userId="27b69d354d14fb85" providerId="LiveId" clId="{DD3BB5BE-F90C-4FB7-ADDD-047F0F7B2D0E}" dt="2020-08-22T20:22:04.337" v="3281" actId="207"/>
          <ac:spMkLst>
            <pc:docMk/>
            <pc:sldMk cId="2139062681" sldId="419"/>
            <ac:spMk id="5" creationId="{00000000-0000-0000-0000-000000000000}"/>
          </ac:spMkLst>
        </pc:spChg>
        <pc:spChg chg="del mod">
          <ac:chgData name="Carla Stevens" userId="27b69d354d14fb85" providerId="LiveId" clId="{DD3BB5BE-F90C-4FB7-ADDD-047F0F7B2D0E}" dt="2020-08-22T21:02:17.803" v="3914" actId="478"/>
          <ac:spMkLst>
            <pc:docMk/>
            <pc:sldMk cId="2139062681" sldId="419"/>
            <ac:spMk id="8" creationId="{9179B096-7FC8-42B7-BAAF-04A1E31F7562}"/>
          </ac:spMkLst>
        </pc:spChg>
        <pc:spChg chg="mod">
          <ac:chgData name="Carla Stevens" userId="27b69d354d14fb85" providerId="LiveId" clId="{DD3BB5BE-F90C-4FB7-ADDD-047F0F7B2D0E}" dt="2020-08-22T19:23:42.163" v="2463" actId="20577"/>
          <ac:spMkLst>
            <pc:docMk/>
            <pc:sldMk cId="2139062681" sldId="419"/>
            <ac:spMk id="11" creationId="{5DC06ED6-5C05-43AF-9660-37944A6BF05F}"/>
          </ac:spMkLst>
        </pc:spChg>
        <pc:graphicFrameChg chg="add mod">
          <ac:chgData name="Carla Stevens" userId="27b69d354d14fb85" providerId="LiveId" clId="{DD3BB5BE-F90C-4FB7-ADDD-047F0F7B2D0E}" dt="2020-08-22T19:26:02.914" v="2547" actId="1076"/>
          <ac:graphicFrameMkLst>
            <pc:docMk/>
            <pc:sldMk cId="2139062681" sldId="419"/>
            <ac:graphicFrameMk id="10" creationId="{416EC7C6-C703-4826-A7EE-9E99AB7D211B}"/>
          </ac:graphicFrameMkLst>
        </pc:graphicFrameChg>
        <pc:picChg chg="del">
          <ac:chgData name="Carla Stevens" userId="27b69d354d14fb85" providerId="LiveId" clId="{DD3BB5BE-F90C-4FB7-ADDD-047F0F7B2D0E}" dt="2020-08-22T19:22:14.940" v="2432" actId="478"/>
          <ac:picMkLst>
            <pc:docMk/>
            <pc:sldMk cId="2139062681" sldId="419"/>
            <ac:picMk id="3" creationId="{441A4545-B2CE-4E52-BCA3-66B7DA0443B5}"/>
          </ac:picMkLst>
        </pc:picChg>
      </pc:sldChg>
      <pc:sldChg chg="addSp delSp modSp add mod">
        <pc:chgData name="Carla Stevens" userId="27b69d354d14fb85" providerId="LiveId" clId="{DD3BB5BE-F90C-4FB7-ADDD-047F0F7B2D0E}" dt="2020-08-23T14:18:12.771" v="4436" actId="20577"/>
        <pc:sldMkLst>
          <pc:docMk/>
          <pc:sldMk cId="2222271134" sldId="423"/>
        </pc:sldMkLst>
        <pc:spChg chg="add mod">
          <ac:chgData name="Carla Stevens" userId="27b69d354d14fb85" providerId="LiveId" clId="{DD3BB5BE-F90C-4FB7-ADDD-047F0F7B2D0E}" dt="2020-08-23T14:18:12.771" v="4436" actId="20577"/>
          <ac:spMkLst>
            <pc:docMk/>
            <pc:sldMk cId="2222271134" sldId="423"/>
            <ac:spMk id="2" creationId="{6EF527A0-E7E0-4A7E-8656-A581DFF515E9}"/>
          </ac:spMkLst>
        </pc:spChg>
        <pc:spChg chg="mod">
          <ac:chgData name="Carla Stevens" userId="27b69d354d14fb85" providerId="LiveId" clId="{DD3BB5BE-F90C-4FB7-ADDD-047F0F7B2D0E}" dt="2020-08-22T20:23:03.593" v="3284" actId="207"/>
          <ac:spMkLst>
            <pc:docMk/>
            <pc:sldMk cId="2222271134" sldId="423"/>
            <ac:spMk id="5" creationId="{161656E5-14E6-4D28-873E-C8435D3F64E6}"/>
          </ac:spMkLst>
        </pc:spChg>
        <pc:spChg chg="del">
          <ac:chgData name="Carla Stevens" userId="27b69d354d14fb85" providerId="LiveId" clId="{DD3BB5BE-F90C-4FB7-ADDD-047F0F7B2D0E}" dt="2020-08-22T19:33:10.737" v="2554" actId="478"/>
          <ac:spMkLst>
            <pc:docMk/>
            <pc:sldMk cId="2222271134" sldId="423"/>
            <ac:spMk id="9" creationId="{7350130F-F515-430E-9EFE-A86D27CE72E7}"/>
          </ac:spMkLst>
        </pc:spChg>
        <pc:graphicFrameChg chg="add mod">
          <ac:chgData name="Carla Stevens" userId="27b69d354d14fb85" providerId="LiveId" clId="{DD3BB5BE-F90C-4FB7-ADDD-047F0F7B2D0E}" dt="2020-08-22T19:33:03.118" v="2553" actId="255"/>
          <ac:graphicFrameMkLst>
            <pc:docMk/>
            <pc:sldMk cId="2222271134" sldId="423"/>
            <ac:graphicFrameMk id="6" creationId="{9D8BD4CC-C4CF-478C-884B-D6B8CA6372B2}"/>
          </ac:graphicFrameMkLst>
        </pc:graphicFrameChg>
        <pc:picChg chg="del">
          <ac:chgData name="Carla Stevens" userId="27b69d354d14fb85" providerId="LiveId" clId="{DD3BB5BE-F90C-4FB7-ADDD-047F0F7B2D0E}" dt="2020-08-22T19:32:33.343" v="2548" actId="478"/>
          <ac:picMkLst>
            <pc:docMk/>
            <pc:sldMk cId="2222271134" sldId="423"/>
            <ac:picMk id="8" creationId="{9DA891EA-3F65-45A1-819B-35BFF05F7103}"/>
          </ac:picMkLst>
        </pc:picChg>
      </pc:sldChg>
      <pc:sldChg chg="modSp add mod">
        <pc:chgData name="Carla Stevens" userId="27b69d354d14fb85" providerId="LiveId" clId="{DD3BB5BE-F90C-4FB7-ADDD-047F0F7B2D0E}" dt="2020-08-22T21:11:49.139" v="4004" actId="255"/>
        <pc:sldMkLst>
          <pc:docMk/>
          <pc:sldMk cId="1871444196" sldId="424"/>
        </pc:sldMkLst>
        <pc:spChg chg="mod">
          <ac:chgData name="Carla Stevens" userId="27b69d354d14fb85" providerId="LiveId" clId="{DD3BB5BE-F90C-4FB7-ADDD-047F0F7B2D0E}" dt="2020-08-22T21:11:49.139" v="4004" actId="255"/>
          <ac:spMkLst>
            <pc:docMk/>
            <pc:sldMk cId="1871444196" sldId="424"/>
            <ac:spMk id="2" creationId="{00000000-0000-0000-0000-000000000000}"/>
          </ac:spMkLst>
        </pc:spChg>
        <pc:spChg chg="mod">
          <ac:chgData name="Carla Stevens" userId="27b69d354d14fb85" providerId="LiveId" clId="{DD3BB5BE-F90C-4FB7-ADDD-047F0F7B2D0E}" dt="2020-08-22T20:03:57.238" v="2772" actId="207"/>
          <ac:spMkLst>
            <pc:docMk/>
            <pc:sldMk cId="1871444196" sldId="424"/>
            <ac:spMk id="5" creationId="{8C763109-1A06-409B-9DD8-975E3B47E458}"/>
          </ac:spMkLst>
        </pc:spChg>
      </pc:sldChg>
      <pc:sldChg chg="del">
        <pc:chgData name="Carla Stevens" userId="27b69d354d14fb85" providerId="LiveId" clId="{DD3BB5BE-F90C-4FB7-ADDD-047F0F7B2D0E}" dt="2020-08-21T21:41:49.234" v="104" actId="47"/>
        <pc:sldMkLst>
          <pc:docMk/>
          <pc:sldMk cId="1197816812" sldId="436"/>
        </pc:sldMkLst>
      </pc:sldChg>
      <pc:sldChg chg="del">
        <pc:chgData name="Carla Stevens" userId="27b69d354d14fb85" providerId="LiveId" clId="{DD3BB5BE-F90C-4FB7-ADDD-047F0F7B2D0E}" dt="2020-08-21T21:41:49.234" v="104" actId="47"/>
        <pc:sldMkLst>
          <pc:docMk/>
          <pc:sldMk cId="890733253" sldId="439"/>
        </pc:sldMkLst>
      </pc:sldChg>
      <pc:sldChg chg="addSp delSp modSp add mod">
        <pc:chgData name="Carla Stevens" userId="27b69d354d14fb85" providerId="LiveId" clId="{DD3BB5BE-F90C-4FB7-ADDD-047F0F7B2D0E}" dt="2020-08-22T20:30:11.763" v="3327" actId="20577"/>
        <pc:sldMkLst>
          <pc:docMk/>
          <pc:sldMk cId="2337148324" sldId="440"/>
        </pc:sldMkLst>
        <pc:spChg chg="del">
          <ac:chgData name="Carla Stevens" userId="27b69d354d14fb85" providerId="LiveId" clId="{DD3BB5BE-F90C-4FB7-ADDD-047F0F7B2D0E}" dt="2020-08-21T22:54:53.601" v="830" actId="478"/>
          <ac:spMkLst>
            <pc:docMk/>
            <pc:sldMk cId="2337148324" sldId="440"/>
            <ac:spMk id="2" creationId="{F339D75A-899D-4028-B671-DFED2B5FE6CC}"/>
          </ac:spMkLst>
        </pc:spChg>
        <pc:spChg chg="mod">
          <ac:chgData name="Carla Stevens" userId="27b69d354d14fb85" providerId="LiveId" clId="{DD3BB5BE-F90C-4FB7-ADDD-047F0F7B2D0E}" dt="2020-08-22T20:04:42.163" v="2773" actId="207"/>
          <ac:spMkLst>
            <pc:docMk/>
            <pc:sldMk cId="2337148324" sldId="440"/>
            <ac:spMk id="5" creationId="{00000000-0000-0000-0000-000000000000}"/>
          </ac:spMkLst>
        </pc:spChg>
        <pc:spChg chg="mod">
          <ac:chgData name="Carla Stevens" userId="27b69d354d14fb85" providerId="LiveId" clId="{DD3BB5BE-F90C-4FB7-ADDD-047F0F7B2D0E}" dt="2020-08-22T20:30:11.763" v="3327" actId="20577"/>
          <ac:spMkLst>
            <pc:docMk/>
            <pc:sldMk cId="2337148324" sldId="440"/>
            <ac:spMk id="9" creationId="{00000000-0000-0000-0000-000000000000}"/>
          </ac:spMkLst>
        </pc:spChg>
        <pc:spChg chg="mod">
          <ac:chgData name="Carla Stevens" userId="27b69d354d14fb85" providerId="LiveId" clId="{DD3BB5BE-F90C-4FB7-ADDD-047F0F7B2D0E}" dt="2020-08-22T20:05:49.260" v="2778" actId="1036"/>
          <ac:spMkLst>
            <pc:docMk/>
            <pc:sldMk cId="2337148324" sldId="440"/>
            <ac:spMk id="13" creationId="{2E96FB7F-FE86-4643-A1F9-8A414B9CFE81}"/>
          </ac:spMkLst>
        </pc:spChg>
        <pc:graphicFrameChg chg="add del mod">
          <ac:chgData name="Carla Stevens" userId="27b69d354d14fb85" providerId="LiveId" clId="{DD3BB5BE-F90C-4FB7-ADDD-047F0F7B2D0E}" dt="2020-08-22T17:16:20.736" v="1792" actId="478"/>
          <ac:graphicFrameMkLst>
            <pc:docMk/>
            <pc:sldMk cId="2337148324" sldId="440"/>
            <ac:graphicFrameMk id="7" creationId="{41D774FF-084F-4885-A0A4-B377301E2221}"/>
          </ac:graphicFrameMkLst>
        </pc:graphicFrameChg>
        <pc:graphicFrameChg chg="add del mod">
          <ac:chgData name="Carla Stevens" userId="27b69d354d14fb85" providerId="LiveId" clId="{DD3BB5BE-F90C-4FB7-ADDD-047F0F7B2D0E}" dt="2020-08-22T17:32:24.465" v="1825" actId="478"/>
          <ac:graphicFrameMkLst>
            <pc:docMk/>
            <pc:sldMk cId="2337148324" sldId="440"/>
            <ac:graphicFrameMk id="10" creationId="{41D774FF-084F-4885-A0A4-B377301E2221}"/>
          </ac:graphicFrameMkLst>
        </pc:graphicFrameChg>
        <pc:graphicFrameChg chg="add mod">
          <ac:chgData name="Carla Stevens" userId="27b69d354d14fb85" providerId="LiveId" clId="{DD3BB5BE-F90C-4FB7-ADDD-047F0F7B2D0E}" dt="2020-08-22T20:25:05.509" v="3297" actId="1035"/>
          <ac:graphicFrameMkLst>
            <pc:docMk/>
            <pc:sldMk cId="2337148324" sldId="440"/>
            <ac:graphicFrameMk id="11" creationId="{41D774FF-084F-4885-A0A4-B377301E2221}"/>
          </ac:graphicFrameMkLst>
        </pc:graphicFrameChg>
        <pc:picChg chg="del">
          <ac:chgData name="Carla Stevens" userId="27b69d354d14fb85" providerId="LiveId" clId="{DD3BB5BE-F90C-4FB7-ADDD-047F0F7B2D0E}" dt="2020-08-22T17:16:15.222" v="1789" actId="478"/>
          <ac:picMkLst>
            <pc:docMk/>
            <pc:sldMk cId="2337148324" sldId="440"/>
            <ac:picMk id="8" creationId="{85B3AD53-C519-44AE-A9A8-9A85151A0050}"/>
          </ac:picMkLst>
        </pc:picChg>
      </pc:sldChg>
      <pc:sldChg chg="modSp add mod">
        <pc:chgData name="Carla Stevens" userId="27b69d354d14fb85" providerId="LiveId" clId="{DD3BB5BE-F90C-4FB7-ADDD-047F0F7B2D0E}" dt="2020-08-22T21:12:09.821" v="4008" actId="1036"/>
        <pc:sldMkLst>
          <pc:docMk/>
          <pc:sldMk cId="4228739040" sldId="441"/>
        </pc:sldMkLst>
        <pc:spChg chg="mod">
          <ac:chgData name="Carla Stevens" userId="27b69d354d14fb85" providerId="LiveId" clId="{DD3BB5BE-F90C-4FB7-ADDD-047F0F7B2D0E}" dt="2020-08-22T21:12:09.821" v="4008" actId="1036"/>
          <ac:spMkLst>
            <pc:docMk/>
            <pc:sldMk cId="4228739040" sldId="441"/>
            <ac:spMk id="2" creationId="{00000000-0000-0000-0000-000000000000}"/>
          </ac:spMkLst>
        </pc:spChg>
        <pc:spChg chg="mod">
          <ac:chgData name="Carla Stevens" userId="27b69d354d14fb85" providerId="LiveId" clId="{DD3BB5BE-F90C-4FB7-ADDD-047F0F7B2D0E}" dt="2020-08-21T22:51:19.665" v="787" actId="20577"/>
          <ac:spMkLst>
            <pc:docMk/>
            <pc:sldMk cId="4228739040" sldId="441"/>
            <ac:spMk id="5" creationId="{8C763109-1A06-409B-9DD8-975E3B47E458}"/>
          </ac:spMkLst>
        </pc:spChg>
      </pc:sldChg>
      <pc:sldChg chg="addSp delSp modSp add mod">
        <pc:chgData name="Carla Stevens" userId="27b69d354d14fb85" providerId="LiveId" clId="{DD3BB5BE-F90C-4FB7-ADDD-047F0F7B2D0E}" dt="2020-08-23T14:08:31.723" v="4290" actId="478"/>
        <pc:sldMkLst>
          <pc:docMk/>
          <pc:sldMk cId="1444183120" sldId="442"/>
        </pc:sldMkLst>
        <pc:spChg chg="del">
          <ac:chgData name="Carla Stevens" userId="27b69d354d14fb85" providerId="LiveId" clId="{DD3BB5BE-F90C-4FB7-ADDD-047F0F7B2D0E}" dt="2020-08-22T16:41:54.890" v="1581" actId="478"/>
          <ac:spMkLst>
            <pc:docMk/>
            <pc:sldMk cId="1444183120" sldId="442"/>
            <ac:spMk id="2" creationId="{00000000-0000-0000-0000-000000000000}"/>
          </ac:spMkLst>
        </pc:spChg>
        <pc:spChg chg="add del mod">
          <ac:chgData name="Carla Stevens" userId="27b69d354d14fb85" providerId="LiveId" clId="{DD3BB5BE-F90C-4FB7-ADDD-047F0F7B2D0E}" dt="2020-08-22T16:41:56.786" v="1582" actId="478"/>
          <ac:spMkLst>
            <pc:docMk/>
            <pc:sldMk cId="1444183120" sldId="442"/>
            <ac:spMk id="7" creationId="{8927117A-CCAA-46E3-9CED-7B82CD100B9F}"/>
          </ac:spMkLst>
        </pc:spChg>
        <pc:spChg chg="add mod">
          <ac:chgData name="Carla Stevens" userId="27b69d354d14fb85" providerId="LiveId" clId="{DD3BB5BE-F90C-4FB7-ADDD-047F0F7B2D0E}" dt="2020-08-22T21:08:56.016" v="3958" actId="255"/>
          <ac:spMkLst>
            <pc:docMk/>
            <pc:sldMk cId="1444183120" sldId="442"/>
            <ac:spMk id="9" creationId="{791898D2-ADDE-4FC6-A400-F81E4F125E2D}"/>
          </ac:spMkLst>
        </pc:spChg>
        <pc:spChg chg="add del mod">
          <ac:chgData name="Carla Stevens" userId="27b69d354d14fb85" providerId="LiveId" clId="{DD3BB5BE-F90C-4FB7-ADDD-047F0F7B2D0E}" dt="2020-08-23T14:08:31.723" v="4290" actId="478"/>
          <ac:spMkLst>
            <pc:docMk/>
            <pc:sldMk cId="1444183120" sldId="442"/>
            <ac:spMk id="11" creationId="{F6DFC20A-8738-4DF0-AB95-150A2AE7D343}"/>
          </ac:spMkLst>
        </pc:spChg>
        <pc:spChg chg="add mod">
          <ac:chgData name="Carla Stevens" userId="27b69d354d14fb85" providerId="LiveId" clId="{DD3BB5BE-F90C-4FB7-ADDD-047F0F7B2D0E}" dt="2020-08-23T14:08:24.048" v="4289" actId="14100"/>
          <ac:spMkLst>
            <pc:docMk/>
            <pc:sldMk cId="1444183120" sldId="442"/>
            <ac:spMk id="13" creationId="{E9C0BC56-00C6-4AD9-B48A-11CEF42AFF2C}"/>
          </ac:spMkLst>
        </pc:spChg>
        <pc:graphicFrameChg chg="add del mod">
          <ac:chgData name="Carla Stevens" userId="27b69d354d14fb85" providerId="LiveId" clId="{DD3BB5BE-F90C-4FB7-ADDD-047F0F7B2D0E}" dt="2020-08-22T16:26:09.621" v="1575" actId="478"/>
          <ac:graphicFrameMkLst>
            <pc:docMk/>
            <pc:sldMk cId="1444183120" sldId="442"/>
            <ac:graphicFrameMk id="5" creationId="{E3429CF7-1FC1-417B-BA7E-71590A7E9E40}"/>
          </ac:graphicFrameMkLst>
        </pc:graphicFrameChg>
        <pc:graphicFrameChg chg="add mod">
          <ac:chgData name="Carla Stevens" userId="27b69d354d14fb85" providerId="LiveId" clId="{DD3BB5BE-F90C-4FB7-ADDD-047F0F7B2D0E}" dt="2020-08-22T16:41:38.704" v="1580" actId="14100"/>
          <ac:graphicFrameMkLst>
            <pc:docMk/>
            <pc:sldMk cId="1444183120" sldId="442"/>
            <ac:graphicFrameMk id="6" creationId="{ED4C024E-CF1F-4D93-A134-A5951E4BAB90}"/>
          </ac:graphicFrameMkLst>
        </pc:graphicFrameChg>
        <pc:graphicFrameChg chg="del">
          <ac:chgData name="Carla Stevens" userId="27b69d354d14fb85" providerId="LiveId" clId="{DD3BB5BE-F90C-4FB7-ADDD-047F0F7B2D0E}" dt="2020-08-21T23:07:51.578" v="838" actId="478"/>
          <ac:graphicFrameMkLst>
            <pc:docMk/>
            <pc:sldMk cId="1444183120" sldId="442"/>
            <ac:graphicFrameMk id="7" creationId="{03E3F28A-077D-46F2-BB51-87E6197AE299}"/>
          </ac:graphicFrameMkLst>
        </pc:graphicFrameChg>
      </pc:sldChg>
    </pc:docChg>
  </pc:docChgLst>
  <pc:docChgLst>
    <pc:chgData name="Carla Stevens" userId="27b69d354d14fb85" providerId="LiveId" clId="{88E62712-A60A-42A9-9A76-F37F56A8E610}"/>
    <pc:docChg chg="undo custSel addSld delSld modSld modNotesMaster modHandout">
      <pc:chgData name="Carla Stevens" userId="27b69d354d14fb85" providerId="LiveId" clId="{88E62712-A60A-42A9-9A76-F37F56A8E610}" dt="2020-08-20T16:33:16.037" v="144" actId="207"/>
      <pc:docMkLst>
        <pc:docMk/>
      </pc:docMkLst>
      <pc:sldChg chg="modSp">
        <pc:chgData name="Carla Stevens" userId="27b69d354d14fb85" providerId="LiveId" clId="{88E62712-A60A-42A9-9A76-F37F56A8E610}" dt="2020-08-20T16:02:55.933" v="3" actId="20577"/>
        <pc:sldMkLst>
          <pc:docMk/>
          <pc:sldMk cId="2104730939" sldId="256"/>
        </pc:sldMkLst>
        <pc:graphicFrameChg chg="mod">
          <ac:chgData name="Carla Stevens" userId="27b69d354d14fb85" providerId="LiveId" clId="{88E62712-A60A-42A9-9A76-F37F56A8E610}" dt="2020-08-20T16:02:55.933" v="3" actId="20577"/>
          <ac:graphicFrameMkLst>
            <pc:docMk/>
            <pc:sldMk cId="2104730939" sldId="256"/>
            <ac:graphicFrameMk id="53" creationId="{BA780EC4-B93F-45AA-81BB-022EB229AC61}"/>
          </ac:graphicFrameMkLst>
        </pc:graphicFrameChg>
      </pc:sldChg>
      <pc:sldChg chg="del">
        <pc:chgData name="Carla Stevens" userId="27b69d354d14fb85" providerId="LiveId" clId="{88E62712-A60A-42A9-9A76-F37F56A8E610}" dt="2020-08-20T16:03:46.139" v="10" actId="47"/>
        <pc:sldMkLst>
          <pc:docMk/>
          <pc:sldMk cId="916747745" sldId="363"/>
        </pc:sldMkLst>
      </pc:sldChg>
      <pc:sldChg chg="del">
        <pc:chgData name="Carla Stevens" userId="27b69d354d14fb85" providerId="LiveId" clId="{88E62712-A60A-42A9-9A76-F37F56A8E610}" dt="2020-08-20T16:05:14.881" v="15" actId="47"/>
        <pc:sldMkLst>
          <pc:docMk/>
          <pc:sldMk cId="2752083978" sldId="371"/>
        </pc:sldMkLst>
      </pc:sldChg>
      <pc:sldChg chg="del">
        <pc:chgData name="Carla Stevens" userId="27b69d354d14fb85" providerId="LiveId" clId="{88E62712-A60A-42A9-9A76-F37F56A8E610}" dt="2020-08-20T16:05:15.408" v="16" actId="47"/>
        <pc:sldMkLst>
          <pc:docMk/>
          <pc:sldMk cId="2353712003" sldId="372"/>
        </pc:sldMkLst>
      </pc:sldChg>
      <pc:sldChg chg="del">
        <pc:chgData name="Carla Stevens" userId="27b69d354d14fb85" providerId="LiveId" clId="{88E62712-A60A-42A9-9A76-F37F56A8E610}" dt="2020-08-20T16:05:16.074" v="17" actId="47"/>
        <pc:sldMkLst>
          <pc:docMk/>
          <pc:sldMk cId="3135380312" sldId="373"/>
        </pc:sldMkLst>
      </pc:sldChg>
      <pc:sldChg chg="del">
        <pc:chgData name="Carla Stevens" userId="27b69d354d14fb85" providerId="LiveId" clId="{88E62712-A60A-42A9-9A76-F37F56A8E610}" dt="2020-08-20T16:05:16.991" v="21" actId="47"/>
        <pc:sldMkLst>
          <pc:docMk/>
          <pc:sldMk cId="3989744453" sldId="375"/>
        </pc:sldMkLst>
      </pc:sldChg>
      <pc:sldChg chg="del">
        <pc:chgData name="Carla Stevens" userId="27b69d354d14fb85" providerId="LiveId" clId="{88E62712-A60A-42A9-9A76-F37F56A8E610}" dt="2020-08-20T16:05:17.521" v="24" actId="47"/>
        <pc:sldMkLst>
          <pc:docMk/>
          <pc:sldMk cId="96821477" sldId="382"/>
        </pc:sldMkLst>
      </pc:sldChg>
      <pc:sldChg chg="del">
        <pc:chgData name="Carla Stevens" userId="27b69d354d14fb85" providerId="LiveId" clId="{88E62712-A60A-42A9-9A76-F37F56A8E610}" dt="2020-08-20T16:05:17.930" v="26" actId="47"/>
        <pc:sldMkLst>
          <pc:docMk/>
          <pc:sldMk cId="1884344175" sldId="384"/>
        </pc:sldMkLst>
      </pc:sldChg>
      <pc:sldChg chg="del">
        <pc:chgData name="Carla Stevens" userId="27b69d354d14fb85" providerId="LiveId" clId="{88E62712-A60A-42A9-9A76-F37F56A8E610}" dt="2020-08-20T16:05:18.594" v="30" actId="47"/>
        <pc:sldMkLst>
          <pc:docMk/>
          <pc:sldMk cId="3344934471" sldId="385"/>
        </pc:sldMkLst>
      </pc:sldChg>
      <pc:sldChg chg="del">
        <pc:chgData name="Carla Stevens" userId="27b69d354d14fb85" providerId="LiveId" clId="{88E62712-A60A-42A9-9A76-F37F56A8E610}" dt="2020-08-20T16:05:18.106" v="27" actId="47"/>
        <pc:sldMkLst>
          <pc:docMk/>
          <pc:sldMk cId="4274260409" sldId="386"/>
        </pc:sldMkLst>
      </pc:sldChg>
      <pc:sldChg chg="del">
        <pc:chgData name="Carla Stevens" userId="27b69d354d14fb85" providerId="LiveId" clId="{88E62712-A60A-42A9-9A76-F37F56A8E610}" dt="2020-08-20T16:05:18.273" v="28" actId="47"/>
        <pc:sldMkLst>
          <pc:docMk/>
          <pc:sldMk cId="984306611" sldId="387"/>
        </pc:sldMkLst>
      </pc:sldChg>
      <pc:sldChg chg="del">
        <pc:chgData name="Carla Stevens" userId="27b69d354d14fb85" providerId="LiveId" clId="{88E62712-A60A-42A9-9A76-F37F56A8E610}" dt="2020-08-20T16:05:18.775" v="31" actId="47"/>
        <pc:sldMkLst>
          <pc:docMk/>
          <pc:sldMk cId="3671752629" sldId="388"/>
        </pc:sldMkLst>
      </pc:sldChg>
      <pc:sldChg chg="del">
        <pc:chgData name="Carla Stevens" userId="27b69d354d14fb85" providerId="LiveId" clId="{88E62712-A60A-42A9-9A76-F37F56A8E610}" dt="2020-08-20T16:05:20.562" v="34" actId="47"/>
        <pc:sldMkLst>
          <pc:docMk/>
          <pc:sldMk cId="1172898589" sldId="389"/>
        </pc:sldMkLst>
      </pc:sldChg>
      <pc:sldChg chg="del">
        <pc:chgData name="Carla Stevens" userId="27b69d354d14fb85" providerId="LiveId" clId="{88E62712-A60A-42A9-9A76-F37F56A8E610}" dt="2020-08-20T16:05:18.471" v="29" actId="47"/>
        <pc:sldMkLst>
          <pc:docMk/>
          <pc:sldMk cId="141541225" sldId="390"/>
        </pc:sldMkLst>
      </pc:sldChg>
      <pc:sldChg chg="del">
        <pc:chgData name="Carla Stevens" userId="27b69d354d14fb85" providerId="LiveId" clId="{88E62712-A60A-42A9-9A76-F37F56A8E610}" dt="2020-08-20T16:03:10.070" v="4" actId="47"/>
        <pc:sldMkLst>
          <pc:docMk/>
          <pc:sldMk cId="1823825059" sldId="397"/>
        </pc:sldMkLst>
      </pc:sldChg>
      <pc:sldChg chg="del">
        <pc:chgData name="Carla Stevens" userId="27b69d354d14fb85" providerId="LiveId" clId="{88E62712-A60A-42A9-9A76-F37F56A8E610}" dt="2020-08-20T16:03:12.219" v="5" actId="47"/>
        <pc:sldMkLst>
          <pc:docMk/>
          <pc:sldMk cId="3791214716" sldId="399"/>
        </pc:sldMkLst>
      </pc:sldChg>
      <pc:sldChg chg="del">
        <pc:chgData name="Carla Stevens" userId="27b69d354d14fb85" providerId="LiveId" clId="{88E62712-A60A-42A9-9A76-F37F56A8E610}" dt="2020-08-20T16:03:27.999" v="8" actId="47"/>
        <pc:sldMkLst>
          <pc:docMk/>
          <pc:sldMk cId="2434842767" sldId="401"/>
        </pc:sldMkLst>
      </pc:sldChg>
      <pc:sldChg chg="del">
        <pc:chgData name="Carla Stevens" userId="27b69d354d14fb85" providerId="LiveId" clId="{88E62712-A60A-42A9-9A76-F37F56A8E610}" dt="2020-08-20T16:05:04.704" v="12" actId="47"/>
        <pc:sldMkLst>
          <pc:docMk/>
          <pc:sldMk cId="550603050" sldId="405"/>
        </pc:sldMkLst>
      </pc:sldChg>
      <pc:sldChg chg="del">
        <pc:chgData name="Carla Stevens" userId="27b69d354d14fb85" providerId="LiveId" clId="{88E62712-A60A-42A9-9A76-F37F56A8E610}" dt="2020-08-20T16:05:16.508" v="19" actId="47"/>
        <pc:sldMkLst>
          <pc:docMk/>
          <pc:sldMk cId="333773050" sldId="406"/>
        </pc:sldMkLst>
      </pc:sldChg>
      <pc:sldChg chg="del">
        <pc:chgData name="Carla Stevens" userId="27b69d354d14fb85" providerId="LiveId" clId="{88E62712-A60A-42A9-9A76-F37F56A8E610}" dt="2020-08-20T16:05:17.165" v="22" actId="47"/>
        <pc:sldMkLst>
          <pc:docMk/>
          <pc:sldMk cId="2144532478" sldId="407"/>
        </pc:sldMkLst>
      </pc:sldChg>
      <pc:sldChg chg="del">
        <pc:chgData name="Carla Stevens" userId="27b69d354d14fb85" providerId="LiveId" clId="{88E62712-A60A-42A9-9A76-F37F56A8E610}" dt="2020-08-20T16:05:17.343" v="23" actId="47"/>
        <pc:sldMkLst>
          <pc:docMk/>
          <pc:sldMk cId="2464722723" sldId="414"/>
        </pc:sldMkLst>
      </pc:sldChg>
      <pc:sldChg chg="del">
        <pc:chgData name="Carla Stevens" userId="27b69d354d14fb85" providerId="LiveId" clId="{88E62712-A60A-42A9-9A76-F37F56A8E610}" dt="2020-08-20T16:05:17.751" v="25" actId="47"/>
        <pc:sldMkLst>
          <pc:docMk/>
          <pc:sldMk cId="1171433241" sldId="416"/>
        </pc:sldMkLst>
      </pc:sldChg>
      <pc:sldChg chg="del">
        <pc:chgData name="Carla Stevens" userId="27b69d354d14fb85" providerId="LiveId" clId="{88E62712-A60A-42A9-9A76-F37F56A8E610}" dt="2020-08-20T16:05:16.751" v="20" actId="47"/>
        <pc:sldMkLst>
          <pc:docMk/>
          <pc:sldMk cId="3660889631" sldId="418"/>
        </pc:sldMkLst>
      </pc:sldChg>
      <pc:sldChg chg="del">
        <pc:chgData name="Carla Stevens" userId="27b69d354d14fb85" providerId="LiveId" clId="{88E62712-A60A-42A9-9A76-F37F56A8E610}" dt="2020-08-20T16:05:20.057" v="33" actId="47"/>
        <pc:sldMkLst>
          <pc:docMk/>
          <pc:sldMk cId="111341431" sldId="420"/>
        </pc:sldMkLst>
      </pc:sldChg>
      <pc:sldChg chg="del">
        <pc:chgData name="Carla Stevens" userId="27b69d354d14fb85" providerId="LiveId" clId="{88E62712-A60A-42A9-9A76-F37F56A8E610}" dt="2020-08-20T16:05:11.650" v="13" actId="47"/>
        <pc:sldMkLst>
          <pc:docMk/>
          <pc:sldMk cId="1538359717" sldId="422"/>
        </pc:sldMkLst>
      </pc:sldChg>
      <pc:sldChg chg="del">
        <pc:chgData name="Carla Stevens" userId="27b69d354d14fb85" providerId="LiveId" clId="{88E62712-A60A-42A9-9A76-F37F56A8E610}" dt="2020-08-20T16:05:16.289" v="18" actId="47"/>
        <pc:sldMkLst>
          <pc:docMk/>
          <pc:sldMk cId="233394880" sldId="423"/>
        </pc:sldMkLst>
      </pc:sldChg>
      <pc:sldChg chg="del">
        <pc:chgData name="Carla Stevens" userId="27b69d354d14fb85" providerId="LiveId" clId="{88E62712-A60A-42A9-9A76-F37F56A8E610}" dt="2020-08-20T16:03:29.478" v="9" actId="47"/>
        <pc:sldMkLst>
          <pc:docMk/>
          <pc:sldMk cId="3920800445" sldId="427"/>
        </pc:sldMkLst>
      </pc:sldChg>
      <pc:sldChg chg="del">
        <pc:chgData name="Carla Stevens" userId="27b69d354d14fb85" providerId="LiveId" clId="{88E62712-A60A-42A9-9A76-F37F56A8E610}" dt="2020-08-20T16:05:14.503" v="14" actId="47"/>
        <pc:sldMkLst>
          <pc:docMk/>
          <pc:sldMk cId="800794722" sldId="428"/>
        </pc:sldMkLst>
      </pc:sldChg>
      <pc:sldChg chg="del">
        <pc:chgData name="Carla Stevens" userId="27b69d354d14fb85" providerId="LiveId" clId="{88E62712-A60A-42A9-9A76-F37F56A8E610}" dt="2020-08-20T16:05:21.142" v="35" actId="47"/>
        <pc:sldMkLst>
          <pc:docMk/>
          <pc:sldMk cId="209873033" sldId="429"/>
        </pc:sldMkLst>
      </pc:sldChg>
      <pc:sldChg chg="add del">
        <pc:chgData name="Carla Stevens" userId="27b69d354d14fb85" providerId="LiveId" clId="{88E62712-A60A-42A9-9A76-F37F56A8E610}" dt="2020-08-20T16:03:23.959" v="7" actId="47"/>
        <pc:sldMkLst>
          <pc:docMk/>
          <pc:sldMk cId="1197816812" sldId="436"/>
        </pc:sldMkLst>
      </pc:sldChg>
      <pc:sldChg chg="del">
        <pc:chgData name="Carla Stevens" userId="27b69d354d14fb85" providerId="LiveId" clId="{88E62712-A60A-42A9-9A76-F37F56A8E610}" dt="2020-08-20T16:05:19.761" v="32" actId="47"/>
        <pc:sldMkLst>
          <pc:docMk/>
          <pc:sldMk cId="2797693974" sldId="437"/>
        </pc:sldMkLst>
      </pc:sldChg>
      <pc:sldChg chg="del">
        <pc:chgData name="Carla Stevens" userId="27b69d354d14fb85" providerId="LiveId" clId="{88E62712-A60A-42A9-9A76-F37F56A8E610}" dt="2020-08-20T16:03:47.521" v="11" actId="47"/>
        <pc:sldMkLst>
          <pc:docMk/>
          <pc:sldMk cId="555911191" sldId="438"/>
        </pc:sldMkLst>
      </pc:sldChg>
      <pc:sldChg chg="modSp mod">
        <pc:chgData name="Carla Stevens" userId="27b69d354d14fb85" providerId="LiveId" clId="{88E62712-A60A-42A9-9A76-F37F56A8E610}" dt="2020-08-20T16:33:16.037" v="144" actId="207"/>
        <pc:sldMkLst>
          <pc:docMk/>
          <pc:sldMk cId="890733253" sldId="439"/>
        </pc:sldMkLst>
        <pc:graphicFrameChg chg="mod modGraphic">
          <ac:chgData name="Carla Stevens" userId="27b69d354d14fb85" providerId="LiveId" clId="{88E62712-A60A-42A9-9A76-F37F56A8E610}" dt="2020-08-20T16:33:16.037" v="144" actId="207"/>
          <ac:graphicFrameMkLst>
            <pc:docMk/>
            <pc:sldMk cId="890733253" sldId="439"/>
            <ac:graphicFrameMk id="9" creationId="{8051AF04-3C4E-44A0-8F5C-D8C78FD79D3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1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ELA/Reading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'STAAR ELA'!$B$3</c:f>
              <c:strCache>
                <c:ptCount val="1"/>
                <c:pt idx="0">
                  <c:v>2017 RYSS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ELA'!$A$4:$A$7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ELA'!$B$4:$B$7</c:f>
              <c:numCache>
                <c:formatCode>General</c:formatCode>
                <c:ptCount val="4"/>
                <c:pt idx="0">
                  <c:v>35</c:v>
                </c:pt>
                <c:pt idx="1">
                  <c:v>34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D4-4593-8C63-AEB46A50B183}"/>
            </c:ext>
          </c:extLst>
        </c:ser>
        <c:ser>
          <c:idx val="1"/>
          <c:order val="1"/>
          <c:tx>
            <c:strRef>
              <c:f>'STAAR ELA'!$C$3</c:f>
              <c:strCache>
                <c:ptCount val="1"/>
                <c:pt idx="0">
                  <c:v>2018 RYSS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ELA'!$A$4:$A$7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ELA'!$C$4:$C$7</c:f>
              <c:numCache>
                <c:formatCode>General</c:formatCode>
                <c:ptCount val="4"/>
                <c:pt idx="0">
                  <c:v>37</c:v>
                </c:pt>
                <c:pt idx="1">
                  <c:v>37</c:v>
                </c:pt>
                <c:pt idx="2">
                  <c:v>32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D4-4593-8C63-AEB46A50B183}"/>
            </c:ext>
          </c:extLst>
        </c:ser>
        <c:ser>
          <c:idx val="2"/>
          <c:order val="2"/>
          <c:tx>
            <c:strRef>
              <c:f>'STAAR ELA'!$D$3</c:f>
              <c:strCache>
                <c:ptCount val="1"/>
                <c:pt idx="0">
                  <c:v>2019 RYSS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ELA'!$A$4:$A$7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ELA'!$D$4:$D$7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33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D4-4593-8C63-AEB46A50B183}"/>
            </c:ext>
          </c:extLst>
        </c:ser>
        <c:ser>
          <c:idx val="3"/>
          <c:order val="3"/>
          <c:tx>
            <c:strRef>
              <c:f>'STAAR ELA'!$E$3</c:f>
              <c:strCache>
                <c:ptCount val="1"/>
                <c:pt idx="0">
                  <c:v>2017 State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ELA'!$A$4:$A$7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ELA'!$E$4:$E$7</c:f>
              <c:numCache>
                <c:formatCode>General</c:formatCode>
                <c:ptCount val="4"/>
                <c:pt idx="0">
                  <c:v>37</c:v>
                </c:pt>
                <c:pt idx="1">
                  <c:v>33</c:v>
                </c:pt>
                <c:pt idx="2">
                  <c:v>29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D4-4593-8C63-AEB46A50B183}"/>
            </c:ext>
          </c:extLst>
        </c:ser>
        <c:ser>
          <c:idx val="4"/>
          <c:order val="4"/>
          <c:tx>
            <c:strRef>
              <c:f>'STAAR ELA'!$F$3</c:f>
              <c:strCache>
                <c:ptCount val="1"/>
                <c:pt idx="0">
                  <c:v>2018 State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ELA'!$A$4:$A$7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ELA'!$F$4:$F$7</c:f>
              <c:numCache>
                <c:formatCode>General</c:formatCode>
                <c:ptCount val="4"/>
                <c:pt idx="0">
                  <c:v>39</c:v>
                </c:pt>
                <c:pt idx="1">
                  <c:v>36</c:v>
                </c:pt>
                <c:pt idx="2">
                  <c:v>32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D4-4593-8C63-AEB46A50B183}"/>
            </c:ext>
          </c:extLst>
        </c:ser>
        <c:ser>
          <c:idx val="5"/>
          <c:order val="5"/>
          <c:tx>
            <c:strRef>
              <c:f>'STAAR ELA'!$G$3</c:f>
              <c:strCache>
                <c:ptCount val="1"/>
                <c:pt idx="0">
                  <c:v>2019 State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ELA'!$A$4:$A$7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ELA'!$G$4:$G$7</c:f>
              <c:numCache>
                <c:formatCode>General</c:formatCode>
                <c:ptCount val="4"/>
                <c:pt idx="0">
                  <c:v>41</c:v>
                </c:pt>
                <c:pt idx="1">
                  <c:v>37</c:v>
                </c:pt>
                <c:pt idx="2">
                  <c:v>34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D4-4593-8C63-AEB46A50B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2667312"/>
        <c:axId val="1680999040"/>
      </c:barChart>
      <c:catAx>
        <c:axId val="177266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0999040"/>
        <c:crosses val="autoZero"/>
        <c:auto val="1"/>
        <c:lblAlgn val="ctr"/>
        <c:lblOffset val="100"/>
        <c:noMultiLvlLbl val="0"/>
      </c:catAx>
      <c:valAx>
        <c:axId val="1680999040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266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College, Career or Military Ready Graduates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'[CCMR chart--needs updating.xlsx]Sheet1'!$B$2</c:f>
              <c:strCache>
                <c:ptCount val="1"/>
                <c:pt idx="0">
                  <c:v>2018 RYSS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'[CCMR chart--needs updating.xlsx]Sheet1'!$A$3:$A$5</c:f>
              <c:strCache>
                <c:ptCount val="3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</c:strCache>
            </c:strRef>
          </c:cat>
          <c:val>
            <c:numRef>
              <c:f>'[CCMR chart--needs updating.xlsx]Sheet1'!$B$3:$B$5</c:f>
              <c:numCache>
                <c:formatCode>General</c:formatCode>
                <c:ptCount val="3"/>
                <c:pt idx="0">
                  <c:v>67.900000000000006</c:v>
                </c:pt>
                <c:pt idx="1">
                  <c:v>67.900000000000006</c:v>
                </c:pt>
                <c:pt idx="2">
                  <c:v>69.2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F2-4A7E-9F26-9A00815607CF}"/>
            </c:ext>
          </c:extLst>
        </c:ser>
        <c:ser>
          <c:idx val="1"/>
          <c:order val="1"/>
          <c:tx>
            <c:strRef>
              <c:f>'[CCMR chart--needs updating.xlsx]Sheet1'!$C$2</c:f>
              <c:strCache>
                <c:ptCount val="1"/>
                <c:pt idx="0">
                  <c:v>2018 State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'[CCMR chart--needs updating.xlsx]Sheet1'!$A$3:$A$5</c:f>
              <c:strCache>
                <c:ptCount val="3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</c:strCache>
            </c:strRef>
          </c:cat>
          <c:val>
            <c:numRef>
              <c:f>'[CCMR chart--needs updating.xlsx]Sheet1'!$C$3:$C$5</c:f>
              <c:numCache>
                <c:formatCode>General</c:formatCode>
                <c:ptCount val="3"/>
                <c:pt idx="0" formatCode="0.0">
                  <c:v>65.5</c:v>
                </c:pt>
                <c:pt idx="1">
                  <c:v>61.8</c:v>
                </c:pt>
                <c:pt idx="2">
                  <c:v>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F2-4A7E-9F26-9A0081560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0504672"/>
        <c:axId val="1671982544"/>
      </c:barChart>
      <c:catAx>
        <c:axId val="170050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1982544"/>
        <c:crosses val="autoZero"/>
        <c:auto val="1"/>
        <c:lblAlgn val="ctr"/>
        <c:lblOffset val="100"/>
        <c:noMultiLvlLbl val="0"/>
      </c:catAx>
      <c:valAx>
        <c:axId val="167198254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504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'Higher Ed'!$C$3</c:f>
              <c:strCache>
                <c:ptCount val="1"/>
                <c:pt idx="0">
                  <c:v>2015-16 RYSS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AB7-498F-A416-7C715FA340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'Higher Ed'!$B$4:$B$8</c:f>
              <c:strCache>
                <c:ptCount val="5"/>
                <c:pt idx="0">
                  <c:v>Hispanic</c:v>
                </c:pt>
                <c:pt idx="1">
                  <c:v>Economically Disadvantaged</c:v>
                </c:pt>
                <c:pt idx="3">
                  <c:v>Hispanic</c:v>
                </c:pt>
                <c:pt idx="4">
                  <c:v>Economically Disadvantaged</c:v>
                </c:pt>
              </c:strCache>
            </c:strRef>
          </c:cat>
          <c:val>
            <c:numRef>
              <c:f>'Higher Ed'!$C$4:$C$8</c:f>
              <c:numCache>
                <c:formatCode>General</c:formatCode>
                <c:ptCount val="5"/>
                <c:pt idx="0">
                  <c:v>41.8</c:v>
                </c:pt>
                <c:pt idx="1">
                  <c:v>41.9</c:v>
                </c:pt>
                <c:pt idx="2">
                  <c:v>0</c:v>
                </c:pt>
                <c:pt idx="3">
                  <c:v>21.4</c:v>
                </c:pt>
                <c:pt idx="4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7-498F-A416-7C715FA34035}"/>
            </c:ext>
          </c:extLst>
        </c:ser>
        <c:ser>
          <c:idx val="1"/>
          <c:order val="1"/>
          <c:tx>
            <c:strRef>
              <c:f>'Higher Ed'!$D$3</c:f>
              <c:strCache>
                <c:ptCount val="1"/>
                <c:pt idx="0">
                  <c:v>2016-17 RYSS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B7-498F-A416-7C715FA34035}"/>
                </c:ext>
              </c:extLst>
            </c:dLbl>
            <c:dLbl>
              <c:idx val="3"/>
              <c:layout>
                <c:manualLayout>
                  <c:x val="-1.2286324712498057E-2"/>
                  <c:y val="2.9150771462541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AB7-498F-A416-7C715FA340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'Higher Ed'!$B$4:$B$8</c:f>
              <c:strCache>
                <c:ptCount val="5"/>
                <c:pt idx="0">
                  <c:v>Hispanic</c:v>
                </c:pt>
                <c:pt idx="1">
                  <c:v>Economically Disadvantaged</c:v>
                </c:pt>
                <c:pt idx="3">
                  <c:v>Hispanic</c:v>
                </c:pt>
                <c:pt idx="4">
                  <c:v>Economically Disadvantaged</c:v>
                </c:pt>
              </c:strCache>
            </c:strRef>
          </c:cat>
          <c:val>
            <c:numRef>
              <c:f>'Higher Ed'!$D$4:$D$8</c:f>
              <c:numCache>
                <c:formatCode>General</c:formatCode>
                <c:ptCount val="5"/>
                <c:pt idx="0">
                  <c:v>54.9</c:v>
                </c:pt>
                <c:pt idx="1">
                  <c:v>52.1</c:v>
                </c:pt>
                <c:pt idx="2">
                  <c:v>0</c:v>
                </c:pt>
                <c:pt idx="3">
                  <c:v>46.4</c:v>
                </c:pt>
                <c:pt idx="4" formatCode="0.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B7-498F-A416-7C715FA34035}"/>
            </c:ext>
          </c:extLst>
        </c:ser>
        <c:ser>
          <c:idx val="2"/>
          <c:order val="2"/>
          <c:tx>
            <c:strRef>
              <c:f>'Higher Ed'!$E$3</c:f>
              <c:strCache>
                <c:ptCount val="1"/>
                <c:pt idx="0">
                  <c:v>2015-16 State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B7-498F-A416-7C715FA340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'Higher Ed'!$B$4:$B$8</c:f>
              <c:strCache>
                <c:ptCount val="5"/>
                <c:pt idx="0">
                  <c:v>Hispanic</c:v>
                </c:pt>
                <c:pt idx="1">
                  <c:v>Economically Disadvantaged</c:v>
                </c:pt>
                <c:pt idx="3">
                  <c:v>Hispanic</c:v>
                </c:pt>
                <c:pt idx="4">
                  <c:v>Economically Disadvantaged</c:v>
                </c:pt>
              </c:strCache>
            </c:strRef>
          </c:cat>
          <c:val>
            <c:numRef>
              <c:f>'Higher Ed'!$E$4:$E$8</c:f>
              <c:numCache>
                <c:formatCode>General</c:formatCode>
                <c:ptCount val="5"/>
                <c:pt idx="0">
                  <c:v>50.5</c:v>
                </c:pt>
                <c:pt idx="1">
                  <c:v>47.2</c:v>
                </c:pt>
                <c:pt idx="2">
                  <c:v>0</c:v>
                </c:pt>
                <c:pt idx="3">
                  <c:v>47.7</c:v>
                </c:pt>
                <c:pt idx="4">
                  <c:v>43.4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AB7-498F-A416-7C715FA34035}"/>
            </c:ext>
          </c:extLst>
        </c:ser>
        <c:ser>
          <c:idx val="3"/>
          <c:order val="3"/>
          <c:tx>
            <c:strRef>
              <c:f>'Higher Ed'!$F$3</c:f>
              <c:strCache>
                <c:ptCount val="1"/>
                <c:pt idx="0">
                  <c:v>2016-17 State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2863247124979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B7-498F-A416-7C715FA34035}"/>
                </c:ext>
              </c:extLst>
            </c:dLbl>
            <c:dLbl>
              <c:idx val="1"/>
              <c:layout>
                <c:manualLayout>
                  <c:x val="8.775946223212741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864010701402643E-2"/>
                      <c:h val="6.89415745089127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AB7-498F-A416-7C715FA3403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B7-498F-A416-7C715FA340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'Higher Ed'!$B$4:$B$8</c:f>
              <c:strCache>
                <c:ptCount val="5"/>
                <c:pt idx="0">
                  <c:v>Hispanic</c:v>
                </c:pt>
                <c:pt idx="1">
                  <c:v>Economically Disadvantaged</c:v>
                </c:pt>
                <c:pt idx="3">
                  <c:v>Hispanic</c:v>
                </c:pt>
                <c:pt idx="4">
                  <c:v>Economically Disadvantaged</c:v>
                </c:pt>
              </c:strCache>
            </c:strRef>
          </c:cat>
          <c:val>
            <c:numRef>
              <c:f>'Higher Ed'!$F$4:$F$8</c:f>
              <c:numCache>
                <c:formatCode>General</c:formatCode>
                <c:ptCount val="5"/>
                <c:pt idx="0">
                  <c:v>50.9</c:v>
                </c:pt>
                <c:pt idx="1">
                  <c:v>47.7</c:v>
                </c:pt>
                <c:pt idx="2">
                  <c:v>0</c:v>
                </c:pt>
                <c:pt idx="3">
                  <c:v>51.6</c:v>
                </c:pt>
                <c:pt idx="4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AB7-498F-A416-7C715FA340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0718240"/>
        <c:axId val="1686729056"/>
      </c:barChart>
      <c:catAx>
        <c:axId val="169071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6729056"/>
        <c:crosses val="autoZero"/>
        <c:auto val="1"/>
        <c:lblAlgn val="ctr"/>
        <c:lblOffset val="100"/>
        <c:noMultiLvlLbl val="0"/>
      </c:catAx>
      <c:valAx>
        <c:axId val="16867290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71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21316422273564"/>
          <c:y val="0.94091345199497123"/>
          <c:w val="0.57757367155452877"/>
          <c:h val="5.9086548005028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Mathematics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'STAAR Math'!$B$3</c:f>
              <c:strCache>
                <c:ptCount val="1"/>
                <c:pt idx="0">
                  <c:v>2017 RYSS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Math'!$A$4:$A$7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Math'!$B$4:$B$7</c:f>
              <c:numCache>
                <c:formatCode>General</c:formatCode>
                <c:ptCount val="4"/>
                <c:pt idx="0">
                  <c:v>42</c:v>
                </c:pt>
                <c:pt idx="1">
                  <c:v>42</c:v>
                </c:pt>
                <c:pt idx="2">
                  <c:v>43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8-44E2-8E57-C4318A775191}"/>
            </c:ext>
          </c:extLst>
        </c:ser>
        <c:ser>
          <c:idx val="1"/>
          <c:order val="1"/>
          <c:tx>
            <c:strRef>
              <c:f>'STAAR Math'!$C$3</c:f>
              <c:strCache>
                <c:ptCount val="1"/>
                <c:pt idx="0">
                  <c:v>2018 RYSS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Math'!$A$4:$A$7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Math'!$C$4:$C$7</c:f>
              <c:numCache>
                <c:formatCode>General</c:formatCode>
                <c:ptCount val="4"/>
                <c:pt idx="0">
                  <c:v>50</c:v>
                </c:pt>
                <c:pt idx="1">
                  <c:v>49</c:v>
                </c:pt>
                <c:pt idx="2">
                  <c:v>48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78-44E2-8E57-C4318A775191}"/>
            </c:ext>
          </c:extLst>
        </c:ser>
        <c:ser>
          <c:idx val="2"/>
          <c:order val="2"/>
          <c:tx>
            <c:strRef>
              <c:f>'STAAR Math'!$D$3</c:f>
              <c:strCache>
                <c:ptCount val="1"/>
                <c:pt idx="0">
                  <c:v>2019 RYSS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Math'!$A$4:$A$7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Math'!$D$4:$D$7</c:f>
              <c:numCache>
                <c:formatCode>General</c:formatCode>
                <c:ptCount val="4"/>
                <c:pt idx="0">
                  <c:v>54</c:v>
                </c:pt>
                <c:pt idx="1">
                  <c:v>54</c:v>
                </c:pt>
                <c:pt idx="2">
                  <c:v>51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78-44E2-8E57-C4318A775191}"/>
            </c:ext>
          </c:extLst>
        </c:ser>
        <c:ser>
          <c:idx val="3"/>
          <c:order val="3"/>
          <c:tx>
            <c:strRef>
              <c:f>'STAAR Math'!$E$3</c:f>
              <c:strCache>
                <c:ptCount val="1"/>
                <c:pt idx="0">
                  <c:v>2017 State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Math'!$A$4:$A$7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Math'!$E$4:$E$7</c:f>
              <c:numCache>
                <c:formatCode>General</c:formatCode>
                <c:ptCount val="4"/>
                <c:pt idx="0">
                  <c:v>40</c:v>
                </c:pt>
                <c:pt idx="1">
                  <c:v>36</c:v>
                </c:pt>
                <c:pt idx="2">
                  <c:v>40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78-44E2-8E57-C4318A775191}"/>
            </c:ext>
          </c:extLst>
        </c:ser>
        <c:ser>
          <c:idx val="4"/>
          <c:order val="4"/>
          <c:tx>
            <c:strRef>
              <c:f>'STAAR Math'!$F$3</c:f>
              <c:strCache>
                <c:ptCount val="1"/>
                <c:pt idx="0">
                  <c:v>2018 State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Math'!$A$4:$A$7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Math'!$F$4:$F$7</c:f>
              <c:numCache>
                <c:formatCode>General</c:formatCode>
                <c:ptCount val="4"/>
                <c:pt idx="0">
                  <c:v>44</c:v>
                </c:pt>
                <c:pt idx="1">
                  <c:v>40</c:v>
                </c:pt>
                <c:pt idx="2">
                  <c:v>44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78-44E2-8E57-C4318A775191}"/>
            </c:ext>
          </c:extLst>
        </c:ser>
        <c:ser>
          <c:idx val="5"/>
          <c:order val="5"/>
          <c:tx>
            <c:strRef>
              <c:f>'STAAR Math'!$G$3</c:f>
              <c:strCache>
                <c:ptCount val="1"/>
                <c:pt idx="0">
                  <c:v>2019 State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Math'!$A$4:$A$7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Math'!$G$4:$G$7</c:f>
              <c:numCache>
                <c:formatCode>General</c:formatCode>
                <c:ptCount val="4"/>
                <c:pt idx="0">
                  <c:v>47</c:v>
                </c:pt>
                <c:pt idx="1">
                  <c:v>43</c:v>
                </c:pt>
                <c:pt idx="2">
                  <c:v>46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78-44E2-8E57-C4318A7751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5576032"/>
        <c:axId val="1681018592"/>
      </c:barChart>
      <c:catAx>
        <c:axId val="178557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018592"/>
        <c:crosses val="autoZero"/>
        <c:auto val="1"/>
        <c:lblAlgn val="ctr"/>
        <c:lblOffset val="100"/>
        <c:noMultiLvlLbl val="0"/>
      </c:catAx>
      <c:valAx>
        <c:axId val="1681018592"/>
        <c:scaling>
          <c:orientation val="minMax"/>
          <c:max val="7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557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Writing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'STAAR Writing'!$B$3</c:f>
              <c:strCache>
                <c:ptCount val="1"/>
                <c:pt idx="0">
                  <c:v>2017 RYSS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Writing'!$A$4:$A$7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Writing'!$B$4:$B$7</c:f>
              <c:numCache>
                <c:formatCode>General</c:formatCode>
                <c:ptCount val="4"/>
                <c:pt idx="0">
                  <c:v>35</c:v>
                </c:pt>
                <c:pt idx="1">
                  <c:v>36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31-45F4-8659-2BBE9F450180}"/>
            </c:ext>
          </c:extLst>
        </c:ser>
        <c:ser>
          <c:idx val="1"/>
          <c:order val="1"/>
          <c:tx>
            <c:strRef>
              <c:f>'STAAR Writing'!$C$3</c:f>
              <c:strCache>
                <c:ptCount val="1"/>
                <c:pt idx="0">
                  <c:v>2018 RYSS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Writing'!$A$4:$A$7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Writing'!$C$4:$C$7</c:f>
              <c:numCache>
                <c:formatCode>General</c:formatCode>
                <c:ptCount val="4"/>
                <c:pt idx="0">
                  <c:v>35</c:v>
                </c:pt>
                <c:pt idx="1">
                  <c:v>34</c:v>
                </c:pt>
                <c:pt idx="2">
                  <c:v>31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31-45F4-8659-2BBE9F450180}"/>
            </c:ext>
          </c:extLst>
        </c:ser>
        <c:ser>
          <c:idx val="2"/>
          <c:order val="2"/>
          <c:tx>
            <c:strRef>
              <c:f>'STAAR Writing'!$D$3</c:f>
              <c:strCache>
                <c:ptCount val="1"/>
                <c:pt idx="0">
                  <c:v>2019 RYSS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Writing'!$A$4:$A$7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Writing'!$D$4:$D$7</c:f>
              <c:numCache>
                <c:formatCode>General</c:formatCode>
                <c:ptCount val="4"/>
                <c:pt idx="0">
                  <c:v>35</c:v>
                </c:pt>
                <c:pt idx="1">
                  <c:v>37</c:v>
                </c:pt>
                <c:pt idx="2">
                  <c:v>34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31-45F4-8659-2BBE9F450180}"/>
            </c:ext>
          </c:extLst>
        </c:ser>
        <c:ser>
          <c:idx val="3"/>
          <c:order val="3"/>
          <c:tx>
            <c:strRef>
              <c:f>'STAAR Writing'!$E$3</c:f>
              <c:strCache>
                <c:ptCount val="1"/>
                <c:pt idx="0">
                  <c:v>2017 State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Writing'!$A$4:$A$7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Writing'!$E$4:$E$7</c:f>
              <c:numCache>
                <c:formatCode>General</c:formatCode>
                <c:ptCount val="4"/>
                <c:pt idx="0">
                  <c:v>30</c:v>
                </c:pt>
                <c:pt idx="1">
                  <c:v>26</c:v>
                </c:pt>
                <c:pt idx="2">
                  <c:v>28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31-45F4-8659-2BBE9F450180}"/>
            </c:ext>
          </c:extLst>
        </c:ser>
        <c:ser>
          <c:idx val="4"/>
          <c:order val="4"/>
          <c:tx>
            <c:strRef>
              <c:f>'STAAR Writing'!$F$3</c:f>
              <c:strCache>
                <c:ptCount val="1"/>
                <c:pt idx="0">
                  <c:v>2018 State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Writing'!$A$4:$A$7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Writing'!$F$4:$F$7</c:f>
              <c:numCache>
                <c:formatCode>General</c:formatCode>
                <c:ptCount val="4"/>
                <c:pt idx="0">
                  <c:v>34</c:v>
                </c:pt>
                <c:pt idx="1">
                  <c:v>31</c:v>
                </c:pt>
                <c:pt idx="2">
                  <c:v>32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31-45F4-8659-2BBE9F450180}"/>
            </c:ext>
          </c:extLst>
        </c:ser>
        <c:ser>
          <c:idx val="5"/>
          <c:order val="5"/>
          <c:tx>
            <c:strRef>
              <c:f>'STAAR Writing'!$G$3</c:f>
              <c:strCache>
                <c:ptCount val="1"/>
                <c:pt idx="0">
                  <c:v>2019 State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Writing'!$A$4:$A$7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Writing'!$G$4:$G$7</c:f>
              <c:numCache>
                <c:formatCode>General</c:formatCode>
                <c:ptCount val="4"/>
                <c:pt idx="0">
                  <c:v>32</c:v>
                </c:pt>
                <c:pt idx="1">
                  <c:v>29</c:v>
                </c:pt>
                <c:pt idx="2">
                  <c:v>30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331-45F4-8659-2BBE9F450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0715840"/>
        <c:axId val="1668764816"/>
      </c:barChart>
      <c:catAx>
        <c:axId val="169071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764816"/>
        <c:crosses val="autoZero"/>
        <c:auto val="1"/>
        <c:lblAlgn val="ctr"/>
        <c:lblOffset val="100"/>
        <c:noMultiLvlLbl val="0"/>
      </c:catAx>
      <c:valAx>
        <c:axId val="1668764816"/>
        <c:scaling>
          <c:orientation val="minMax"/>
          <c:max val="7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071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Science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'STAAR Science'!$B$3</c:f>
              <c:strCache>
                <c:ptCount val="1"/>
                <c:pt idx="0">
                  <c:v>2017 RYSS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Science'!$A$4:$A$7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Science'!$B$4:$B$7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1-488E-BFE3-18A5A2557363}"/>
            </c:ext>
          </c:extLst>
        </c:ser>
        <c:ser>
          <c:idx val="1"/>
          <c:order val="1"/>
          <c:tx>
            <c:strRef>
              <c:f>'STAAR Science'!$C$3</c:f>
              <c:strCache>
                <c:ptCount val="1"/>
                <c:pt idx="0">
                  <c:v>2018 RYSS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Science'!$A$4:$A$7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Science'!$C$4:$C$7</c:f>
              <c:numCache>
                <c:formatCode>General</c:formatCode>
                <c:ptCount val="4"/>
                <c:pt idx="0">
                  <c:v>42</c:v>
                </c:pt>
                <c:pt idx="1">
                  <c:v>42</c:v>
                </c:pt>
                <c:pt idx="2">
                  <c:v>37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71-488E-BFE3-18A5A2557363}"/>
            </c:ext>
          </c:extLst>
        </c:ser>
        <c:ser>
          <c:idx val="2"/>
          <c:order val="2"/>
          <c:tx>
            <c:strRef>
              <c:f>'STAAR Science'!$D$3</c:f>
              <c:strCache>
                <c:ptCount val="1"/>
                <c:pt idx="0">
                  <c:v>2019 RYSS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Science'!$A$4:$A$7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Science'!$D$4:$D$7</c:f>
              <c:numCache>
                <c:formatCode>General</c:formatCode>
                <c:ptCount val="4"/>
                <c:pt idx="0">
                  <c:v>48</c:v>
                </c:pt>
                <c:pt idx="1">
                  <c:v>47</c:v>
                </c:pt>
                <c:pt idx="2">
                  <c:v>37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71-488E-BFE3-18A5A2557363}"/>
            </c:ext>
          </c:extLst>
        </c:ser>
        <c:ser>
          <c:idx val="3"/>
          <c:order val="3"/>
          <c:tx>
            <c:strRef>
              <c:f>'STAAR Science'!$E$3</c:f>
              <c:strCache>
                <c:ptCount val="1"/>
                <c:pt idx="0">
                  <c:v>2017 State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Science'!$A$4:$A$7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Science'!$E$4:$E$7</c:f>
              <c:numCache>
                <c:formatCode>General</c:formatCode>
                <c:ptCount val="4"/>
                <c:pt idx="0">
                  <c:v>42</c:v>
                </c:pt>
                <c:pt idx="1">
                  <c:v>38</c:v>
                </c:pt>
                <c:pt idx="2">
                  <c:v>34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71-488E-BFE3-18A5A2557363}"/>
            </c:ext>
          </c:extLst>
        </c:ser>
        <c:ser>
          <c:idx val="4"/>
          <c:order val="4"/>
          <c:tx>
            <c:strRef>
              <c:f>'STAAR Science'!$F$3</c:f>
              <c:strCache>
                <c:ptCount val="1"/>
                <c:pt idx="0">
                  <c:v>2018 State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Science'!$A$4:$A$7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Science'!$F$4:$F$7</c:f>
              <c:numCache>
                <c:formatCode>General</c:formatCode>
                <c:ptCount val="4"/>
                <c:pt idx="0">
                  <c:v>43</c:v>
                </c:pt>
                <c:pt idx="1">
                  <c:v>40</c:v>
                </c:pt>
                <c:pt idx="2">
                  <c:v>35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71-488E-BFE3-18A5A2557363}"/>
            </c:ext>
          </c:extLst>
        </c:ser>
        <c:ser>
          <c:idx val="5"/>
          <c:order val="5"/>
          <c:tx>
            <c:strRef>
              <c:f>'STAAR Science'!$G$3</c:f>
              <c:strCache>
                <c:ptCount val="1"/>
                <c:pt idx="0">
                  <c:v>2019 State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Science'!$A$4:$A$7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Science'!$G$4:$G$7</c:f>
              <c:numCache>
                <c:formatCode>General</c:formatCode>
                <c:ptCount val="4"/>
                <c:pt idx="0">
                  <c:v>47</c:v>
                </c:pt>
                <c:pt idx="1">
                  <c:v>43</c:v>
                </c:pt>
                <c:pt idx="2">
                  <c:v>39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71-488E-BFE3-18A5A2557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0174944"/>
        <c:axId val="1665567120"/>
      </c:barChart>
      <c:catAx>
        <c:axId val="170017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5567120"/>
        <c:crosses val="autoZero"/>
        <c:auto val="1"/>
        <c:lblAlgn val="ctr"/>
        <c:lblOffset val="100"/>
        <c:noMultiLvlLbl val="0"/>
      </c:catAx>
      <c:valAx>
        <c:axId val="1665567120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017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Social Studies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'STAAR Social Studies'!$B$3</c:f>
              <c:strCache>
                <c:ptCount val="1"/>
                <c:pt idx="0">
                  <c:v>2017 RYSS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Social Studies'!$A$4:$A$7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Social Studies'!$B$4:$B$7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D-4D66-AC56-C6FF5695E647}"/>
            </c:ext>
          </c:extLst>
        </c:ser>
        <c:ser>
          <c:idx val="1"/>
          <c:order val="1"/>
          <c:tx>
            <c:strRef>
              <c:f>'STAAR Social Studies'!$C$3</c:f>
              <c:strCache>
                <c:ptCount val="1"/>
                <c:pt idx="0">
                  <c:v>2018 RYSS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Social Studies'!$A$4:$A$7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Social Studies'!$C$4:$C$7</c:f>
              <c:numCache>
                <c:formatCode>General</c:formatCode>
                <c:ptCount val="4"/>
                <c:pt idx="0">
                  <c:v>51</c:v>
                </c:pt>
                <c:pt idx="1">
                  <c:v>51</c:v>
                </c:pt>
                <c:pt idx="2">
                  <c:v>46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D-4D66-AC56-C6FF5695E647}"/>
            </c:ext>
          </c:extLst>
        </c:ser>
        <c:ser>
          <c:idx val="2"/>
          <c:order val="2"/>
          <c:tx>
            <c:strRef>
              <c:f>'STAAR Social Studies'!$D$3</c:f>
              <c:strCache>
                <c:ptCount val="1"/>
                <c:pt idx="0">
                  <c:v>2019 RYSS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Social Studies'!$A$4:$A$7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Social Studies'!$D$4:$D$7</c:f>
              <c:numCache>
                <c:formatCode>General</c:formatCode>
                <c:ptCount val="4"/>
                <c:pt idx="0">
                  <c:v>46</c:v>
                </c:pt>
                <c:pt idx="1">
                  <c:v>46</c:v>
                </c:pt>
                <c:pt idx="2">
                  <c:v>33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1D-4D66-AC56-C6FF5695E647}"/>
            </c:ext>
          </c:extLst>
        </c:ser>
        <c:ser>
          <c:idx val="3"/>
          <c:order val="3"/>
          <c:tx>
            <c:strRef>
              <c:f>'STAAR Social Studies'!$E$3</c:f>
              <c:strCache>
                <c:ptCount val="1"/>
                <c:pt idx="0">
                  <c:v>2017 State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Social Studies'!$A$4:$A$7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Social Studies'!$E$4:$E$7</c:f>
              <c:numCache>
                <c:formatCode>General</c:formatCode>
                <c:ptCount val="4"/>
                <c:pt idx="0">
                  <c:v>42</c:v>
                </c:pt>
                <c:pt idx="1">
                  <c:v>38</c:v>
                </c:pt>
                <c:pt idx="2">
                  <c:v>25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1D-4D66-AC56-C6FF5695E647}"/>
            </c:ext>
          </c:extLst>
        </c:ser>
        <c:ser>
          <c:idx val="4"/>
          <c:order val="4"/>
          <c:tx>
            <c:strRef>
              <c:f>'STAAR Social Studies'!$F$3</c:f>
              <c:strCache>
                <c:ptCount val="1"/>
                <c:pt idx="0">
                  <c:v>2018 State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Social Studies'!$A$4:$A$7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Social Studies'!$F$4:$F$7</c:f>
              <c:numCache>
                <c:formatCode>General</c:formatCode>
                <c:ptCount val="4"/>
                <c:pt idx="0">
                  <c:v>46</c:v>
                </c:pt>
                <c:pt idx="1">
                  <c:v>42</c:v>
                </c:pt>
                <c:pt idx="2">
                  <c:v>30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1D-4D66-AC56-C6FF5695E647}"/>
            </c:ext>
          </c:extLst>
        </c:ser>
        <c:ser>
          <c:idx val="5"/>
          <c:order val="5"/>
          <c:tx>
            <c:strRef>
              <c:f>'STAAR Social Studies'!$G$3</c:f>
              <c:strCache>
                <c:ptCount val="1"/>
                <c:pt idx="0">
                  <c:v>2019 State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91D-4D66-AC56-C6FF5695E64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91D-4D66-AC56-C6FF5695E64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91D-4D66-AC56-C6FF5695E64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91D-4D66-AC56-C6FF5695E6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Social Studies'!$A$4:$A$7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Social Studies'!$G$4:$G$7</c:f>
              <c:numCache>
                <c:formatCode>General</c:formatCode>
                <c:ptCount val="4"/>
                <c:pt idx="0">
                  <c:v>48</c:v>
                </c:pt>
                <c:pt idx="1">
                  <c:v>44</c:v>
                </c:pt>
                <c:pt idx="2">
                  <c:v>32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91D-4D66-AC56-C6FF5695E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626192"/>
        <c:axId val="1681009440"/>
      </c:barChart>
      <c:catAx>
        <c:axId val="177462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1009440"/>
        <c:crosses val="autoZero"/>
        <c:auto val="1"/>
        <c:lblAlgn val="ctr"/>
        <c:lblOffset val="100"/>
        <c:noMultiLvlLbl val="0"/>
      </c:catAx>
      <c:valAx>
        <c:axId val="1681009440"/>
        <c:scaling>
          <c:orientation val="minMax"/>
          <c:max val="7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62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ELA/Reading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'STAAR ELA Progress'!$B$3</c:f>
              <c:strCache>
                <c:ptCount val="1"/>
                <c:pt idx="0">
                  <c:v>2018 RYSS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ELA Progress'!$A$4:$A$7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ELA Progress'!$B$4:$B$7</c:f>
              <c:numCache>
                <c:formatCode>General</c:formatCode>
                <c:ptCount val="4"/>
                <c:pt idx="0">
                  <c:v>74</c:v>
                </c:pt>
                <c:pt idx="1">
                  <c:v>74</c:v>
                </c:pt>
                <c:pt idx="2">
                  <c:v>74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4-4C85-A6E9-35834BC7493A}"/>
            </c:ext>
          </c:extLst>
        </c:ser>
        <c:ser>
          <c:idx val="1"/>
          <c:order val="1"/>
          <c:tx>
            <c:strRef>
              <c:f>'STAAR ELA Progress'!$C$3</c:f>
              <c:strCache>
                <c:ptCount val="1"/>
                <c:pt idx="0">
                  <c:v>2019 RYSS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ELA Progress'!$A$4:$A$7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ELA Progress'!$C$4:$C$7</c:f>
              <c:numCache>
                <c:formatCode>General</c:formatCode>
                <c:ptCount val="4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94-4C85-A6E9-35834BC7493A}"/>
            </c:ext>
          </c:extLst>
        </c:ser>
        <c:ser>
          <c:idx val="2"/>
          <c:order val="2"/>
          <c:tx>
            <c:strRef>
              <c:f>'STAAR ELA Progress'!$D$3</c:f>
              <c:strCache>
                <c:ptCount val="1"/>
                <c:pt idx="0">
                  <c:v>2018 State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ELA Progress'!$A$4:$A$7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ELA Progress'!$D$4:$D$7</c:f>
              <c:numCache>
                <c:formatCode>General</c:formatCode>
                <c:ptCount val="4"/>
                <c:pt idx="0">
                  <c:v>68</c:v>
                </c:pt>
                <c:pt idx="1">
                  <c:v>67</c:v>
                </c:pt>
                <c:pt idx="2">
                  <c:v>68</c:v>
                </c:pt>
                <c:pt idx="3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94-4C85-A6E9-35834BC7493A}"/>
            </c:ext>
          </c:extLst>
        </c:ser>
        <c:ser>
          <c:idx val="3"/>
          <c:order val="3"/>
          <c:tx>
            <c:strRef>
              <c:f>'STAAR ELA Progress'!$E$3</c:f>
              <c:strCache>
                <c:ptCount val="1"/>
                <c:pt idx="0">
                  <c:v>2019 State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ELA Progress'!$A$4:$A$7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ELA Progress'!$E$4:$E$7</c:f>
              <c:numCache>
                <c:formatCode>General</c:formatCode>
                <c:ptCount val="4"/>
                <c:pt idx="0">
                  <c:v>67</c:v>
                </c:pt>
                <c:pt idx="1">
                  <c:v>66</c:v>
                </c:pt>
                <c:pt idx="2">
                  <c:v>67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94-4C85-A6E9-35834BC74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4647792"/>
        <c:axId val="1656961984"/>
      </c:barChart>
      <c:catAx>
        <c:axId val="177464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961984"/>
        <c:crosses val="autoZero"/>
        <c:auto val="1"/>
        <c:lblAlgn val="ctr"/>
        <c:lblOffset val="100"/>
        <c:noMultiLvlLbl val="0"/>
      </c:catAx>
      <c:valAx>
        <c:axId val="16569619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464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Math Progress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'STAAR Math Progress'!$B$3</c:f>
              <c:strCache>
                <c:ptCount val="1"/>
                <c:pt idx="0">
                  <c:v>2018 RYSS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Math Progress'!$A$4:$A$7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Math Progress'!$B$4:$B$7</c:f>
              <c:numCache>
                <c:formatCode>General</c:formatCode>
                <c:ptCount val="4"/>
                <c:pt idx="0">
                  <c:v>74</c:v>
                </c:pt>
                <c:pt idx="1">
                  <c:v>73</c:v>
                </c:pt>
                <c:pt idx="2">
                  <c:v>72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5-44B3-ADB3-513198D554B4}"/>
            </c:ext>
          </c:extLst>
        </c:ser>
        <c:ser>
          <c:idx val="1"/>
          <c:order val="1"/>
          <c:tx>
            <c:strRef>
              <c:f>'STAAR Math Progress'!$C$3</c:f>
              <c:strCache>
                <c:ptCount val="1"/>
                <c:pt idx="0">
                  <c:v>2019 RYSS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Math Progress'!$A$4:$A$7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Math Progress'!$C$4:$C$7</c:f>
              <c:numCache>
                <c:formatCode>General</c:formatCode>
                <c:ptCount val="4"/>
                <c:pt idx="0">
                  <c:v>73</c:v>
                </c:pt>
                <c:pt idx="1">
                  <c:v>73</c:v>
                </c:pt>
                <c:pt idx="2">
                  <c:v>72</c:v>
                </c:pt>
                <c:pt idx="3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D5-44B3-ADB3-513198D554B4}"/>
            </c:ext>
          </c:extLst>
        </c:ser>
        <c:ser>
          <c:idx val="2"/>
          <c:order val="2"/>
          <c:tx>
            <c:strRef>
              <c:f>'STAAR Math Progress'!$D$3</c:f>
              <c:strCache>
                <c:ptCount val="1"/>
                <c:pt idx="0">
                  <c:v>2018 State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Math Progress'!$A$4:$A$7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Math Progress'!$D$4:$D$7</c:f>
              <c:numCache>
                <c:formatCode>General</c:formatCode>
                <c:ptCount val="4"/>
                <c:pt idx="0">
                  <c:v>69</c:v>
                </c:pt>
                <c:pt idx="1">
                  <c:v>68</c:v>
                </c:pt>
                <c:pt idx="2">
                  <c:v>69</c:v>
                </c:pt>
                <c:pt idx="3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D5-44B3-ADB3-513198D554B4}"/>
            </c:ext>
          </c:extLst>
        </c:ser>
        <c:ser>
          <c:idx val="3"/>
          <c:order val="3"/>
          <c:tx>
            <c:strRef>
              <c:f>'STAAR Math Progress'!$E$3</c:f>
              <c:strCache>
                <c:ptCount val="1"/>
                <c:pt idx="0">
                  <c:v>2019 State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'STAAR Math Progress'!$A$4:$A$7</c:f>
              <c:strCache>
                <c:ptCount val="4"/>
                <c:pt idx="0">
                  <c:v>Hispanic</c:v>
                </c:pt>
                <c:pt idx="1">
                  <c:v>Economically Disadvantaged</c:v>
                </c:pt>
                <c:pt idx="2">
                  <c:v>English Learner</c:v>
                </c:pt>
                <c:pt idx="3">
                  <c:v>Students with Disabilities</c:v>
                </c:pt>
              </c:strCache>
            </c:strRef>
          </c:cat>
          <c:val>
            <c:numRef>
              <c:f>'STAAR Math Progress'!$E$4:$E$7</c:f>
              <c:numCache>
                <c:formatCode>General</c:formatCode>
                <c:ptCount val="4"/>
                <c:pt idx="0">
                  <c:v>68</c:v>
                </c:pt>
                <c:pt idx="1">
                  <c:v>67</c:v>
                </c:pt>
                <c:pt idx="2">
                  <c:v>68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D5-44B3-ADB3-513198D55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87204320"/>
        <c:axId val="1665567536"/>
      </c:barChart>
      <c:catAx>
        <c:axId val="198720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5567536"/>
        <c:crosses val="autoZero"/>
        <c:auto val="1"/>
        <c:lblAlgn val="ctr"/>
        <c:lblOffset val="100"/>
        <c:noMultiLvlLbl val="0"/>
      </c:catAx>
      <c:valAx>
        <c:axId val="16655675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720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846465870087915E-2"/>
          <c:y val="0.11341130604288499"/>
          <c:w val="0.90785749683387473"/>
          <c:h val="0.6952694509677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GradDO!$B$2</c:f>
              <c:strCache>
                <c:ptCount val="1"/>
                <c:pt idx="0">
                  <c:v>2016 RYSS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GradDO!$A$3:$A$5</c:f>
              <c:strCache>
                <c:ptCount val="3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</c:strCache>
            </c:strRef>
          </c:cat>
          <c:val>
            <c:numRef>
              <c:f>GradDO!$B$3:$B$5</c:f>
              <c:numCache>
                <c:formatCode>General</c:formatCode>
                <c:ptCount val="3"/>
                <c:pt idx="0">
                  <c:v>94.2</c:v>
                </c:pt>
                <c:pt idx="1">
                  <c:v>94.2</c:v>
                </c:pt>
                <c:pt idx="2">
                  <c:v>95.2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6-405D-9361-3C9B5B987FC1}"/>
            </c:ext>
          </c:extLst>
        </c:ser>
        <c:ser>
          <c:idx val="1"/>
          <c:order val="1"/>
          <c:tx>
            <c:strRef>
              <c:f>GradDO!$C$2</c:f>
              <c:strCache>
                <c:ptCount val="1"/>
                <c:pt idx="0">
                  <c:v>2017 RYSS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331002331002331E-3"/>
                  <c:y val="-3.89862977165029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96-405D-9361-3C9B5B987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GradDO!$A$3:$A$5</c:f>
              <c:strCache>
                <c:ptCount val="3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</c:strCache>
            </c:strRef>
          </c:cat>
          <c:val>
            <c:numRef>
              <c:f>GradDO!$C$3:$C$5</c:f>
              <c:numCache>
                <c:formatCode>General</c:formatCode>
                <c:ptCount val="3"/>
                <c:pt idx="0">
                  <c:v>92.5</c:v>
                </c:pt>
                <c:pt idx="1">
                  <c:v>92.5</c:v>
                </c:pt>
                <c:pt idx="2">
                  <c:v>95.8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6-405D-9361-3C9B5B987FC1}"/>
            </c:ext>
          </c:extLst>
        </c:ser>
        <c:ser>
          <c:idx val="2"/>
          <c:order val="2"/>
          <c:tx>
            <c:strRef>
              <c:f>GradDO!$D$2</c:f>
              <c:strCache>
                <c:ptCount val="1"/>
                <c:pt idx="0">
                  <c:v>2018 RYSS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662004662004662E-3"/>
                  <c:y val="-1.893135227958363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96-405D-9361-3C9B5B987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GradDO!$A$3:$A$5</c:f>
              <c:strCache>
                <c:ptCount val="3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</c:strCache>
            </c:strRef>
          </c:cat>
          <c:val>
            <c:numRef>
              <c:f>GradDO!$D$3:$D$5</c:f>
              <c:numCache>
                <c:formatCode>General</c:formatCode>
                <c:ptCount val="3"/>
                <c:pt idx="0">
                  <c:v>96.4</c:v>
                </c:pt>
                <c:pt idx="1">
                  <c:v>96.4</c:v>
                </c:pt>
                <c:pt idx="2">
                  <c:v>96.3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6-405D-9361-3C9B5B987FC1}"/>
            </c:ext>
          </c:extLst>
        </c:ser>
        <c:ser>
          <c:idx val="3"/>
          <c:order val="3"/>
          <c:tx>
            <c:strRef>
              <c:f>GradDO!$E$2</c:f>
              <c:strCache>
                <c:ptCount val="1"/>
                <c:pt idx="0">
                  <c:v>2016 State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324009324009324E-3"/>
                  <c:y val="7.7972709551656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96-405D-9361-3C9B5B987FC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96-405D-9361-3C9B5B987FC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96-405D-9361-3C9B5B987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GradDO!$A$3:$A$5</c:f>
              <c:strCache>
                <c:ptCount val="3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</c:strCache>
            </c:strRef>
          </c:cat>
          <c:val>
            <c:numRef>
              <c:f>GradDO!$E$3:$E$5</c:f>
              <c:numCache>
                <c:formatCode>General</c:formatCode>
                <c:ptCount val="3"/>
                <c:pt idx="0">
                  <c:v>89.1</c:v>
                </c:pt>
                <c:pt idx="1">
                  <c:v>86.9</c:v>
                </c:pt>
                <c:pt idx="2" formatCode="0.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96-405D-9361-3C9B5B987FC1}"/>
            </c:ext>
          </c:extLst>
        </c:ser>
        <c:ser>
          <c:idx val="4"/>
          <c:order val="4"/>
          <c:tx>
            <c:strRef>
              <c:f>GradDO!$F$2</c:f>
              <c:strCache>
                <c:ptCount val="1"/>
                <c:pt idx="0">
                  <c:v>2017 State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324009324009324E-3"/>
                  <c:y val="1.626190778575962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5501165501164E-2"/>
                      <c:h val="5.45225706435818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D96-405D-9361-3C9B5B987FC1}"/>
                </c:ext>
              </c:extLst>
            </c:dLbl>
            <c:dLbl>
              <c:idx val="1"/>
              <c:layout>
                <c:manualLayout>
                  <c:x val="6.993006993006993E-3"/>
                  <c:y val="-3.6667349666793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96-405D-9361-3C9B5B987FC1}"/>
                </c:ext>
              </c:extLst>
            </c:dLbl>
            <c:dLbl>
              <c:idx val="2"/>
              <c:layout>
                <c:manualLayout>
                  <c:x val="2.3310023310023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96-405D-9361-3C9B5B987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GradDO!$A$3:$A$5</c:f>
              <c:strCache>
                <c:ptCount val="3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</c:strCache>
            </c:strRef>
          </c:cat>
          <c:val>
            <c:numRef>
              <c:f>GradDO!$F$3:$F$5</c:f>
              <c:numCache>
                <c:formatCode>General</c:formatCode>
                <c:ptCount val="3"/>
                <c:pt idx="0">
                  <c:v>89.7</c:v>
                </c:pt>
                <c:pt idx="1">
                  <c:v>87.7</c:v>
                </c:pt>
                <c:pt idx="2">
                  <c:v>86.9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D96-405D-9361-3C9B5B987FC1}"/>
            </c:ext>
          </c:extLst>
        </c:ser>
        <c:ser>
          <c:idx val="5"/>
          <c:order val="5"/>
          <c:tx>
            <c:strRef>
              <c:f>GradDO!$G$2</c:f>
              <c:strCache>
                <c:ptCount val="1"/>
                <c:pt idx="0">
                  <c:v>2018 State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93006993006993E-3"/>
                  <c:y val="-8.26088653416471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65501165501164E-2"/>
                      <c:h val="5.77655488231257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D96-405D-9361-3C9B5B987FC1}"/>
                </c:ext>
              </c:extLst>
            </c:dLbl>
            <c:dLbl>
              <c:idx val="1"/>
              <c:layout>
                <c:manualLayout>
                  <c:x val="4.662004662004662E-3"/>
                  <c:y val="-1.2391573729863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96-405D-9361-3C9B5B987FC1}"/>
                </c:ext>
              </c:extLst>
            </c:dLbl>
            <c:dLbl>
              <c:idx val="2"/>
              <c:layout>
                <c:manualLayout>
                  <c:x val="0"/>
                  <c:y val="-4.13052457662123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96-405D-9361-3C9B5B987F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GradDO!$A$3:$A$5</c:f>
              <c:strCache>
                <c:ptCount val="3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</c:strCache>
            </c:strRef>
          </c:cat>
          <c:val>
            <c:numRef>
              <c:f>GradDO!$G$3:$G$5</c:f>
              <c:numCache>
                <c:formatCode>General</c:formatCode>
                <c:ptCount val="3"/>
                <c:pt idx="0" formatCode="0.0">
                  <c:v>90</c:v>
                </c:pt>
                <c:pt idx="1">
                  <c:v>88.2</c:v>
                </c:pt>
                <c:pt idx="2">
                  <c:v>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D96-405D-9361-3C9B5B987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5515551"/>
        <c:axId val="1832555615"/>
      </c:barChart>
      <c:catAx>
        <c:axId val="1915515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555615"/>
        <c:crosses val="autoZero"/>
        <c:auto val="1"/>
        <c:lblAlgn val="ctr"/>
        <c:lblOffset val="100"/>
        <c:noMultiLvlLbl val="0"/>
      </c:catAx>
      <c:valAx>
        <c:axId val="1832555615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515551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580927384076991E-2"/>
          <c:y val="0.15782407407407409"/>
          <c:w val="0.90286351706036749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GradDO!$B$22</c:f>
              <c:strCache>
                <c:ptCount val="1"/>
                <c:pt idx="0">
                  <c:v>2015-16 RYSS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GradDO!$A$23:$A$26</c:f>
              <c:strCache>
                <c:ptCount val="4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  <c:pt idx="3">
                  <c:v>ELL </c:v>
                </c:pt>
              </c:strCache>
            </c:strRef>
          </c:cat>
          <c:val>
            <c:numRef>
              <c:f>GradDO!$B$23:$B$26</c:f>
              <c:numCache>
                <c:formatCode>General</c:formatCode>
                <c:ptCount val="4"/>
                <c:pt idx="0">
                  <c:v>1.3</c:v>
                </c:pt>
                <c:pt idx="1">
                  <c:v>1.3</c:v>
                </c:pt>
                <c:pt idx="2">
                  <c:v>0.9</c:v>
                </c:pt>
                <c:pt idx="3" formatCode="0.0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6B-459C-AABB-109F0110E240}"/>
            </c:ext>
          </c:extLst>
        </c:ser>
        <c:ser>
          <c:idx val="1"/>
          <c:order val="1"/>
          <c:tx>
            <c:strRef>
              <c:f>GradDO!$C$22</c:f>
              <c:strCache>
                <c:ptCount val="1"/>
                <c:pt idx="0">
                  <c:v>2016-17 RYSS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GradDO!$A$23:$A$26</c:f>
              <c:strCache>
                <c:ptCount val="4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  <c:pt idx="3">
                  <c:v>ELL </c:v>
                </c:pt>
              </c:strCache>
            </c:strRef>
          </c:cat>
          <c:val>
            <c:numRef>
              <c:f>GradDO!$C$23:$C$26</c:f>
              <c:numCache>
                <c:formatCode>General</c:formatCode>
                <c:ptCount val="4"/>
                <c:pt idx="0">
                  <c:v>0.7</c:v>
                </c:pt>
                <c:pt idx="1">
                  <c:v>0.7</c:v>
                </c:pt>
                <c:pt idx="2">
                  <c:v>0.3</c:v>
                </c:pt>
                <c:pt idx="3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6B-459C-AABB-109F0110E240}"/>
            </c:ext>
          </c:extLst>
        </c:ser>
        <c:ser>
          <c:idx val="2"/>
          <c:order val="2"/>
          <c:tx>
            <c:strRef>
              <c:f>GradDO!$D$22</c:f>
              <c:strCache>
                <c:ptCount val="1"/>
                <c:pt idx="0">
                  <c:v>2017-18 RYSS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GradDO!$A$23:$A$26</c:f>
              <c:strCache>
                <c:ptCount val="4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  <c:pt idx="3">
                  <c:v>ELL </c:v>
                </c:pt>
              </c:strCache>
            </c:strRef>
          </c:cat>
          <c:val>
            <c:numRef>
              <c:f>GradDO!$D$23:$D$26</c:f>
              <c:numCache>
                <c:formatCode>0.0</c:formatCode>
                <c:ptCount val="4"/>
                <c:pt idx="0" formatCode="General">
                  <c:v>2.9</c:v>
                </c:pt>
                <c:pt idx="1">
                  <c:v>3</c:v>
                </c:pt>
                <c:pt idx="2" formatCode="General">
                  <c:v>2.7</c:v>
                </c:pt>
                <c:pt idx="3" formatCode="General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6B-459C-AABB-109F0110E240}"/>
            </c:ext>
          </c:extLst>
        </c:ser>
        <c:ser>
          <c:idx val="3"/>
          <c:order val="3"/>
          <c:tx>
            <c:strRef>
              <c:f>GradDO!$E$22</c:f>
              <c:strCache>
                <c:ptCount val="1"/>
                <c:pt idx="0">
                  <c:v>2015-16 State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6B-459C-AABB-109F0110E24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6B-459C-AABB-109F0110E24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6B-459C-AABB-109F0110E24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6B-459C-AABB-109F0110E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GradDO!$A$23:$A$26</c:f>
              <c:strCache>
                <c:ptCount val="4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  <c:pt idx="3">
                  <c:v>ELL </c:v>
                </c:pt>
              </c:strCache>
            </c:strRef>
          </c:cat>
          <c:val>
            <c:numRef>
              <c:f>GradDO!$E$23:$E$26</c:f>
              <c:numCache>
                <c:formatCode>General</c:formatCode>
                <c:ptCount val="4"/>
                <c:pt idx="0" formatCode="0.0">
                  <c:v>2</c:v>
                </c:pt>
                <c:pt idx="1">
                  <c:v>2.4</c:v>
                </c:pt>
                <c:pt idx="2">
                  <c:v>2.5</c:v>
                </c:pt>
                <c:pt idx="3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6B-459C-AABB-109F0110E240}"/>
            </c:ext>
          </c:extLst>
        </c:ser>
        <c:ser>
          <c:idx val="4"/>
          <c:order val="4"/>
          <c:tx>
            <c:strRef>
              <c:f>GradDO!$F$22</c:f>
              <c:strCache>
                <c:ptCount val="1"/>
                <c:pt idx="0">
                  <c:v>2016-17 State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6B-459C-AABB-109F0110E240}"/>
                </c:ext>
              </c:extLst>
            </c:dLbl>
            <c:dLbl>
              <c:idx val="1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6B-459C-AABB-109F0110E240}"/>
                </c:ext>
              </c:extLst>
            </c:dLbl>
            <c:dLbl>
              <c:idx val="2"/>
              <c:layout>
                <c:manualLayout>
                  <c:x val="8.3333333333333332E-3"/>
                  <c:y val="4.3802014892684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305555555555553E-2"/>
                      <c:h val="7.00176932548346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2B6B-459C-AABB-109F0110E240}"/>
                </c:ext>
              </c:extLst>
            </c:dLbl>
            <c:dLbl>
              <c:idx val="3"/>
              <c:layout>
                <c:manualLayout>
                  <c:x val="5.5555555555554534E-3"/>
                  <c:y val="-4.3802014892685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6B-459C-AABB-109F0110E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GradDO!$A$23:$A$26</c:f>
              <c:strCache>
                <c:ptCount val="4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  <c:pt idx="3">
                  <c:v>ELL </c:v>
                </c:pt>
              </c:strCache>
            </c:strRef>
          </c:cat>
          <c:val>
            <c:numRef>
              <c:f>GradDO!$F$23:$F$26</c:f>
              <c:numCache>
                <c:formatCode>General</c:formatCode>
                <c:ptCount val="4"/>
                <c:pt idx="0">
                  <c:v>1.9</c:v>
                </c:pt>
                <c:pt idx="1">
                  <c:v>2.2999999999999998</c:v>
                </c:pt>
                <c:pt idx="2">
                  <c:v>2.4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6B-459C-AABB-109F0110E240}"/>
            </c:ext>
          </c:extLst>
        </c:ser>
        <c:ser>
          <c:idx val="5"/>
          <c:order val="5"/>
          <c:tx>
            <c:strRef>
              <c:f>GradDO!$G$22</c:f>
              <c:strCache>
                <c:ptCount val="1"/>
                <c:pt idx="0">
                  <c:v>2017-18 State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6666666666666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6B-459C-AABB-109F0110E240}"/>
                </c:ext>
              </c:extLst>
            </c:dLbl>
            <c:dLbl>
              <c:idx val="1"/>
              <c:layout>
                <c:manualLayout>
                  <c:x val="1.6666666666666666E-2"/>
                  <c:y val="-4.3802014892685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6B-459C-AABB-109F0110E240}"/>
                </c:ext>
              </c:extLst>
            </c:dLbl>
            <c:dLbl>
              <c:idx val="2"/>
              <c:layout>
                <c:manualLayout>
                  <c:x val="1.6666666666666666E-2"/>
                  <c:y val="-8.03027663055137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6B-459C-AABB-109F0110E240}"/>
                </c:ext>
              </c:extLst>
            </c:dLbl>
            <c:dLbl>
              <c:idx val="3"/>
              <c:layout>
                <c:manualLayout>
                  <c:x val="1.1111111111111112E-2"/>
                  <c:y val="-4.3802014892685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B6B-459C-AABB-109F0110E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GradDO!$A$23:$A$26</c:f>
              <c:strCache>
                <c:ptCount val="4"/>
                <c:pt idx="0">
                  <c:v>All</c:v>
                </c:pt>
                <c:pt idx="1">
                  <c:v>Hispanic</c:v>
                </c:pt>
                <c:pt idx="2">
                  <c:v>Econ. Dis.</c:v>
                </c:pt>
                <c:pt idx="3">
                  <c:v>ELL </c:v>
                </c:pt>
              </c:strCache>
            </c:strRef>
          </c:cat>
          <c:val>
            <c:numRef>
              <c:f>GradDO!$G$23:$G$26</c:f>
              <c:numCache>
                <c:formatCode>General</c:formatCode>
                <c:ptCount val="4"/>
                <c:pt idx="0" formatCode="0.0">
                  <c:v>1.9</c:v>
                </c:pt>
                <c:pt idx="1">
                  <c:v>2.2999999999999998</c:v>
                </c:pt>
                <c:pt idx="2">
                  <c:v>2.4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B6B-459C-AABB-109F0110E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9722672"/>
        <c:axId val="283676192"/>
      </c:barChart>
      <c:catAx>
        <c:axId val="4297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676192"/>
        <c:crosses val="autoZero"/>
        <c:auto val="1"/>
        <c:lblAlgn val="ctr"/>
        <c:lblOffset val="100"/>
        <c:noMultiLvlLbl val="0"/>
      </c:catAx>
      <c:valAx>
        <c:axId val="2836761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9722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308989501312335"/>
          <c:y val="0.85873746727782552"/>
          <c:w val="0.67770888013998254"/>
          <c:h val="0.14126253272217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6A9F6A-5E70-41F1-AE00-658826DE26E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F15090-545D-4C49-A6EB-DA742BFC4806}">
      <dgm:prSet/>
      <dgm:spPr/>
      <dgm:t>
        <a:bodyPr/>
        <a:lstStyle/>
        <a:p>
          <a:r>
            <a:rPr lang="en-US" i="1" dirty="0"/>
            <a:t>2019 TAPR Public Hearing</a:t>
          </a:r>
          <a:endParaRPr lang="en-US" dirty="0"/>
        </a:p>
      </dgm:t>
    </dgm:pt>
    <dgm:pt modelId="{711EBA8C-1682-42F7-92B1-9C8F976A9C1F}" type="parTrans" cxnId="{66CBBC70-B145-4314-9FCB-A0D51526CF37}">
      <dgm:prSet/>
      <dgm:spPr/>
      <dgm:t>
        <a:bodyPr/>
        <a:lstStyle/>
        <a:p>
          <a:endParaRPr lang="en-US"/>
        </a:p>
      </dgm:t>
    </dgm:pt>
    <dgm:pt modelId="{176BE2BB-E192-4D10-AF42-80E9D16DFEF3}" type="sibTrans" cxnId="{66CBBC70-B145-4314-9FCB-A0D51526CF37}">
      <dgm:prSet/>
      <dgm:spPr/>
      <dgm:t>
        <a:bodyPr/>
        <a:lstStyle/>
        <a:p>
          <a:endParaRPr lang="en-US"/>
        </a:p>
      </dgm:t>
    </dgm:pt>
    <dgm:pt modelId="{4FF6848B-6D2D-4DF0-8734-8A3834ACAC77}">
      <dgm:prSet/>
      <dgm:spPr/>
      <dgm:t>
        <a:bodyPr/>
        <a:lstStyle/>
        <a:p>
          <a:r>
            <a:rPr lang="en-US" i="1" dirty="0"/>
            <a:t>August 2020</a:t>
          </a:r>
          <a:endParaRPr lang="en-US" dirty="0"/>
        </a:p>
      </dgm:t>
    </dgm:pt>
    <dgm:pt modelId="{7FE0A7D6-63AB-480D-A16E-D1C454612FF9}" type="parTrans" cxnId="{911DF1F5-61AF-48B6-AE8C-FFB1AB6A3B17}">
      <dgm:prSet/>
      <dgm:spPr/>
      <dgm:t>
        <a:bodyPr/>
        <a:lstStyle/>
        <a:p>
          <a:endParaRPr lang="en-US"/>
        </a:p>
      </dgm:t>
    </dgm:pt>
    <dgm:pt modelId="{9D1E5BCE-D093-406B-B213-9C7728B8931E}" type="sibTrans" cxnId="{911DF1F5-61AF-48B6-AE8C-FFB1AB6A3B17}">
      <dgm:prSet/>
      <dgm:spPr/>
      <dgm:t>
        <a:bodyPr/>
        <a:lstStyle/>
        <a:p>
          <a:endParaRPr lang="en-US"/>
        </a:p>
      </dgm:t>
    </dgm:pt>
    <dgm:pt modelId="{3C70F244-A80F-4CA9-8ED2-7C100285B7B7}" type="pres">
      <dgm:prSet presAssocID="{5C6A9F6A-5E70-41F1-AE00-658826DE26E5}" presName="vert0" presStyleCnt="0">
        <dgm:presLayoutVars>
          <dgm:dir/>
          <dgm:animOne val="branch"/>
          <dgm:animLvl val="lvl"/>
        </dgm:presLayoutVars>
      </dgm:prSet>
      <dgm:spPr/>
    </dgm:pt>
    <dgm:pt modelId="{CB0D43A4-D183-4FFD-836A-48E50838D46B}" type="pres">
      <dgm:prSet presAssocID="{8EF15090-545D-4C49-A6EB-DA742BFC4806}" presName="thickLine" presStyleLbl="alignNode1" presStyleIdx="0" presStyleCnt="2"/>
      <dgm:spPr/>
    </dgm:pt>
    <dgm:pt modelId="{44E573C7-7982-46A0-9A80-4D2EFB74B04C}" type="pres">
      <dgm:prSet presAssocID="{8EF15090-545D-4C49-A6EB-DA742BFC4806}" presName="horz1" presStyleCnt="0"/>
      <dgm:spPr/>
    </dgm:pt>
    <dgm:pt modelId="{7E28F1AB-23B9-4A49-8046-ED747BF82BD3}" type="pres">
      <dgm:prSet presAssocID="{8EF15090-545D-4C49-A6EB-DA742BFC4806}" presName="tx1" presStyleLbl="revTx" presStyleIdx="0" presStyleCnt="2"/>
      <dgm:spPr/>
    </dgm:pt>
    <dgm:pt modelId="{317D3634-F7D5-4446-A301-A8203D978C93}" type="pres">
      <dgm:prSet presAssocID="{8EF15090-545D-4C49-A6EB-DA742BFC4806}" presName="vert1" presStyleCnt="0"/>
      <dgm:spPr/>
    </dgm:pt>
    <dgm:pt modelId="{05FF1C98-A97A-433F-8ED8-4468169A9ABB}" type="pres">
      <dgm:prSet presAssocID="{4FF6848B-6D2D-4DF0-8734-8A3834ACAC77}" presName="thickLine" presStyleLbl="alignNode1" presStyleIdx="1" presStyleCnt="2"/>
      <dgm:spPr/>
    </dgm:pt>
    <dgm:pt modelId="{8D628CCE-F813-4E8D-9F7C-4AC28CE07454}" type="pres">
      <dgm:prSet presAssocID="{4FF6848B-6D2D-4DF0-8734-8A3834ACAC77}" presName="horz1" presStyleCnt="0"/>
      <dgm:spPr/>
    </dgm:pt>
    <dgm:pt modelId="{D6FDF57D-CD91-4132-8284-95D2D6BBA0B2}" type="pres">
      <dgm:prSet presAssocID="{4FF6848B-6D2D-4DF0-8734-8A3834ACAC77}" presName="tx1" presStyleLbl="revTx" presStyleIdx="1" presStyleCnt="2"/>
      <dgm:spPr/>
    </dgm:pt>
    <dgm:pt modelId="{6C7ED76E-B993-4824-89CC-DCF89C1E22A6}" type="pres">
      <dgm:prSet presAssocID="{4FF6848B-6D2D-4DF0-8734-8A3834ACAC77}" presName="vert1" presStyleCnt="0"/>
      <dgm:spPr/>
    </dgm:pt>
  </dgm:ptLst>
  <dgm:cxnLst>
    <dgm:cxn modelId="{B35D5369-434A-4117-87A8-7BFE2EE7A031}" type="presOf" srcId="{4FF6848B-6D2D-4DF0-8734-8A3834ACAC77}" destId="{D6FDF57D-CD91-4132-8284-95D2D6BBA0B2}" srcOrd="0" destOrd="0" presId="urn:microsoft.com/office/officeart/2008/layout/LinedList"/>
    <dgm:cxn modelId="{66CBBC70-B145-4314-9FCB-A0D51526CF37}" srcId="{5C6A9F6A-5E70-41F1-AE00-658826DE26E5}" destId="{8EF15090-545D-4C49-A6EB-DA742BFC4806}" srcOrd="0" destOrd="0" parTransId="{711EBA8C-1682-42F7-92B1-9C8F976A9C1F}" sibTransId="{176BE2BB-E192-4D10-AF42-80E9D16DFEF3}"/>
    <dgm:cxn modelId="{723FDF80-DC2A-47B6-8074-80F63720AB65}" type="presOf" srcId="{5C6A9F6A-5E70-41F1-AE00-658826DE26E5}" destId="{3C70F244-A80F-4CA9-8ED2-7C100285B7B7}" srcOrd="0" destOrd="0" presId="urn:microsoft.com/office/officeart/2008/layout/LinedList"/>
    <dgm:cxn modelId="{017DEFB1-70C2-4F64-A349-3658978F8FDA}" type="presOf" srcId="{8EF15090-545D-4C49-A6EB-DA742BFC4806}" destId="{7E28F1AB-23B9-4A49-8046-ED747BF82BD3}" srcOrd="0" destOrd="0" presId="urn:microsoft.com/office/officeart/2008/layout/LinedList"/>
    <dgm:cxn modelId="{911DF1F5-61AF-48B6-AE8C-FFB1AB6A3B17}" srcId="{5C6A9F6A-5E70-41F1-AE00-658826DE26E5}" destId="{4FF6848B-6D2D-4DF0-8734-8A3834ACAC77}" srcOrd="1" destOrd="0" parTransId="{7FE0A7D6-63AB-480D-A16E-D1C454612FF9}" sibTransId="{9D1E5BCE-D093-406B-B213-9C7728B8931E}"/>
    <dgm:cxn modelId="{C7E19E92-1C6F-435B-9FC8-BD49EF1682C3}" type="presParOf" srcId="{3C70F244-A80F-4CA9-8ED2-7C100285B7B7}" destId="{CB0D43A4-D183-4FFD-836A-48E50838D46B}" srcOrd="0" destOrd="0" presId="urn:microsoft.com/office/officeart/2008/layout/LinedList"/>
    <dgm:cxn modelId="{402C2A5B-0889-412F-8041-C5D57FDDEB66}" type="presParOf" srcId="{3C70F244-A80F-4CA9-8ED2-7C100285B7B7}" destId="{44E573C7-7982-46A0-9A80-4D2EFB74B04C}" srcOrd="1" destOrd="0" presId="urn:microsoft.com/office/officeart/2008/layout/LinedList"/>
    <dgm:cxn modelId="{256E5733-BB2E-42F9-B6D4-954C84676565}" type="presParOf" srcId="{44E573C7-7982-46A0-9A80-4D2EFB74B04C}" destId="{7E28F1AB-23B9-4A49-8046-ED747BF82BD3}" srcOrd="0" destOrd="0" presId="urn:microsoft.com/office/officeart/2008/layout/LinedList"/>
    <dgm:cxn modelId="{7E7DD2D2-52AA-40D5-8129-5CDBD6E72B80}" type="presParOf" srcId="{44E573C7-7982-46A0-9A80-4D2EFB74B04C}" destId="{317D3634-F7D5-4446-A301-A8203D978C93}" srcOrd="1" destOrd="0" presId="urn:microsoft.com/office/officeart/2008/layout/LinedList"/>
    <dgm:cxn modelId="{413E3629-E2F9-46D4-9958-86A6924D54D4}" type="presParOf" srcId="{3C70F244-A80F-4CA9-8ED2-7C100285B7B7}" destId="{05FF1C98-A97A-433F-8ED8-4468169A9ABB}" srcOrd="2" destOrd="0" presId="urn:microsoft.com/office/officeart/2008/layout/LinedList"/>
    <dgm:cxn modelId="{81C01CF5-3E35-4645-BF6B-9D02203F8479}" type="presParOf" srcId="{3C70F244-A80F-4CA9-8ED2-7C100285B7B7}" destId="{8D628CCE-F813-4E8D-9F7C-4AC28CE07454}" srcOrd="3" destOrd="0" presId="urn:microsoft.com/office/officeart/2008/layout/LinedList"/>
    <dgm:cxn modelId="{0B68C50A-6DB2-402C-9DBA-4F16BE449056}" type="presParOf" srcId="{8D628CCE-F813-4E8D-9F7C-4AC28CE07454}" destId="{D6FDF57D-CD91-4132-8284-95D2D6BBA0B2}" srcOrd="0" destOrd="0" presId="urn:microsoft.com/office/officeart/2008/layout/LinedList"/>
    <dgm:cxn modelId="{905428C8-96E0-4831-A9D1-1252B7EB7C8B}" type="presParOf" srcId="{8D628CCE-F813-4E8D-9F7C-4AC28CE07454}" destId="{6C7ED76E-B993-4824-89CC-DCF89C1E22A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D43A4-D183-4FFD-836A-48E50838D46B}">
      <dsp:nvSpPr>
        <dsp:cNvPr id="0" name=""/>
        <dsp:cNvSpPr/>
      </dsp:nvSpPr>
      <dsp:spPr>
        <a:xfrm>
          <a:off x="0" y="0"/>
          <a:ext cx="5098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8F1AB-23B9-4A49-8046-ED747BF82BD3}">
      <dsp:nvSpPr>
        <dsp:cNvPr id="0" name=""/>
        <dsp:cNvSpPr/>
      </dsp:nvSpPr>
      <dsp:spPr>
        <a:xfrm>
          <a:off x="0" y="0"/>
          <a:ext cx="5098256" cy="2824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i="1" kern="1200" dirty="0"/>
            <a:t>2019 TAPR Public Hearing</a:t>
          </a:r>
          <a:endParaRPr lang="en-US" sz="6200" kern="1200" dirty="0"/>
        </a:p>
      </dsp:txBody>
      <dsp:txXfrm>
        <a:off x="0" y="0"/>
        <a:ext cx="5098256" cy="2824955"/>
      </dsp:txXfrm>
    </dsp:sp>
    <dsp:sp modelId="{05FF1C98-A97A-433F-8ED8-4468169A9ABB}">
      <dsp:nvSpPr>
        <dsp:cNvPr id="0" name=""/>
        <dsp:cNvSpPr/>
      </dsp:nvSpPr>
      <dsp:spPr>
        <a:xfrm>
          <a:off x="0" y="2824955"/>
          <a:ext cx="5098256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DF57D-CD91-4132-8284-95D2D6BBA0B2}">
      <dsp:nvSpPr>
        <dsp:cNvPr id="0" name=""/>
        <dsp:cNvSpPr/>
      </dsp:nvSpPr>
      <dsp:spPr>
        <a:xfrm>
          <a:off x="0" y="2824955"/>
          <a:ext cx="5098256" cy="2824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i="1" kern="1200" dirty="0"/>
            <a:t>August 2020</a:t>
          </a:r>
          <a:endParaRPr lang="en-US" sz="6200" kern="1200" dirty="0"/>
        </a:p>
      </dsp:txBody>
      <dsp:txXfrm>
        <a:off x="0" y="2824955"/>
        <a:ext cx="5098256" cy="2824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0.09519</cdr:x>
      <cdr:y>0.09582</cdr:y>
    </cdr:from>
    <cdr:to>
      <cdr:x>0.43052</cdr:x>
      <cdr:y>0.27544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F9597E6-717D-417A-8953-44AE6B74E77B}"/>
            </a:ext>
          </a:extLst>
        </cdr:cNvPr>
        <cdr:cNvSpPr txBox="1"/>
      </cdr:nvSpPr>
      <cdr:spPr>
        <a:xfrm xmlns:a="http://schemas.openxmlformats.org/drawingml/2006/main">
          <a:off x="662287" y="417436"/>
          <a:ext cx="2333022" cy="782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/>
            <a:t>Percent Enrolled in Texas</a:t>
          </a:r>
          <a:r>
            <a:rPr lang="en-US" sz="1400" baseline="0" dirty="0"/>
            <a:t> Higher Education Institutions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0.61916</cdr:x>
      <cdr:y>0.09291</cdr:y>
    </cdr:from>
    <cdr:to>
      <cdr:x>0.95143</cdr:x>
      <cdr:y>0.29876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51B158D-93C3-42F1-A90F-CD137612895C}"/>
            </a:ext>
          </a:extLst>
        </cdr:cNvPr>
        <cdr:cNvSpPr txBox="1"/>
      </cdr:nvSpPr>
      <cdr:spPr>
        <a:xfrm xmlns:a="http://schemas.openxmlformats.org/drawingml/2006/main">
          <a:off x="4307731" y="404794"/>
          <a:ext cx="2311744" cy="896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/>
            <a:t>Percent Not Requiring a Developmental (Remedial) Course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3E0680E-5D13-7D4E-9B36-78930D05C6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345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DD285E3-15E3-EE4C-9208-5C8B40A94859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CEFA3AB-C505-2249-9268-634B5AAFE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494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94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3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98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453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16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2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FA3AB-C505-2249-9268-634B5AAFE17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77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1CB0D-EAD3-48BA-9149-207762AC1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5CD45-854B-424C-80D4-6DA1E34B1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61C21-9B1D-401F-BA2F-0190237A6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CE707-FEA8-4C5A-B2D0-BE56A0C99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C30F7-3187-47DD-AA73-4A5D59676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2761D-DAB2-4B2C-B54B-F5DB53C8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6512D2-9A2E-48B0-AB23-3D1A4B36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7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FC39-C9E4-4C9F-9B64-DE9FABC7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F80E9-5AD5-4BCF-A800-471B1D0AE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3EB3-4394-4EC6-AD8A-A950E088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CE707-FEA8-4C5A-B2D0-BE56A0C99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326E4-327C-47CE-9B59-4DDC76EFD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8D2DB-0B29-4F34-8DA3-B799CD14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6512D2-9A2E-48B0-AB23-3D1A4B36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7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A34418-CF4A-4CCF-8B19-BF08EA915A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22F02-95DB-483D-9907-679D70F85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642B7-5572-4148-AFE0-74D86AFB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CE707-FEA8-4C5A-B2D0-BE56A0C99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8DFAB-646B-4B58-B7A1-B74F494F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2043E-DF61-4758-9D57-3254D01A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6512D2-9A2E-48B0-AB23-3D1A4B36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1288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064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511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49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66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0346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5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72FC9-5931-46D0-90FF-439A08EE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3865A-E8CF-4CAC-BA9D-97596CEB8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EDC32-092F-4594-B797-1AE6160F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CE707-FEA8-4C5A-B2D0-BE56A0C99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205D-4AF0-47E1-B639-5E6D377F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222A8-51EA-4215-B97B-556C7726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6512D2-9A2E-48B0-AB23-3D1A4B36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61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16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5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79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83002"/>
            <a:ext cx="7772400" cy="171472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7200"/>
              </a:lnSpc>
              <a:defRPr sz="7200" b="1" i="0" kern="0" spc="20" baseline="0">
                <a:solidFill>
                  <a:srgbClr val="FFFFFF"/>
                </a:solidFill>
                <a:latin typeface="Rockwell"/>
                <a:cs typeface="Rockwel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8597"/>
            <a:ext cx="7677431" cy="17526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52C1F8-3BA5-F24E-8618-E52498D87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498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D1736-9264-4254-94D8-E04BCEFF5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83FAF-C105-4830-8A82-2728B044B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23362-546D-464A-8E2E-1C43822E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EE19-0E90-4CCE-ACFC-AD7016B07CA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AD1A9-2BB1-4DBC-8DED-C31A394D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7292F-841C-4F7D-9956-14BC1B66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EEE0-18B7-4101-93B4-8172B1B0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00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34BCB-3261-4AD1-AD9E-A9C4CDB5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83D5C-B316-4299-94B9-EC4E11B5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D4345-3AB3-497B-B1F2-FC12FAB7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EE19-0E90-4CCE-ACFC-AD7016B07CA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79ED7-7EFF-429A-A39D-38EFFD99E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26340-8E86-4B87-BD50-D45619F93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EEE0-18B7-4101-93B4-8172B1B0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48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7FCF-0D58-4F05-A16F-F835B6E9F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99A78-D414-41EB-B817-1897CCA98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C63A0-E4ED-41CA-9DBC-E4D23CB7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EE19-0E90-4CCE-ACFC-AD7016B07CA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D342E-10EF-44D3-8EF5-F04035E1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173A9-8D5F-4A8F-845E-7B7073F7F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EEE0-18B7-4101-93B4-8172B1B0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08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6645-A46F-40B4-A495-E723FB6A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401E8-BB3D-4DBC-A8DA-3AB690EE0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579DB-3C97-4EA1-9EFC-34AEAA691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F651D-0D7D-4ED1-9A98-2E76666B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EE19-0E90-4CCE-ACFC-AD7016B07CA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45A0A-8985-4BAB-9138-6BD33194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CD57E-1E73-4E6B-8372-35B8AD66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EEE0-18B7-4101-93B4-8172B1B0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14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ED070-1588-42AC-9527-F041B614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0B00F-D9E9-4636-8DCC-08FCFB43E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A6AAD-08E5-44AB-9A39-B92E51D63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3301A-1EF3-49F7-86F0-DD1A4BA37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DDD67-C114-411E-8DD5-B1D79DCCE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CD3992-BD5F-40C1-A109-144476098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EE19-0E90-4CCE-ACFC-AD7016B07CA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1DB546-429D-41B9-B653-DB5639043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8AF4B-FD09-4B58-A1C1-3DB6D4441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EEE0-18B7-4101-93B4-8172B1B0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47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89B37-85F4-4E0A-A6EF-41D4EEB2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AB0226-9C32-4EA0-A4E1-6575BC79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EE19-0E90-4CCE-ACFC-AD7016B07CA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C15B84-E223-4A26-A749-CBDE42819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58AA7-07AF-4BCB-B61E-A2C45EA8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EEE0-18B7-4101-93B4-8172B1B0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9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8A052-FF38-466A-96BC-E7015BA3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404E9-A429-4DF8-9072-894732CB1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2D112-BFD1-4812-B502-1BB9F47D0A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CE707-FEA8-4C5A-B2D0-BE56A0C99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C23A7-31ED-421F-868D-DDEB55F99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D0B4-1E01-43A8-9D1B-D89B83B3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6512D2-9A2E-48B0-AB23-3D1A4B36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4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DFD583-0553-4686-AB3A-753F1F202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EE19-0E90-4CCE-ACFC-AD7016B07CA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64DE9-D104-44B7-B57D-C99397819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866B5-BB0E-4046-9E18-F9C5A023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EEE0-18B7-4101-93B4-8172B1B0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98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BE75-97B3-4565-BE0F-591F6F098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792F-D8FE-47C3-87D6-830B5B39C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E1E49-A066-49ED-9491-7A959C878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14A91-BD14-4709-9723-E57022354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EE19-0E90-4CCE-ACFC-AD7016B07CA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045BB-4D05-48B9-8805-1CB854F1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D1FB0-4631-4C09-ABBC-53FE5C254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EEE0-18B7-4101-93B4-8172B1B0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27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EB2E-B7C0-43D9-BFF3-EEF6E38A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30CEA8-C6AE-49FA-B371-C28B3DEA2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113F42-EE91-4CF8-B335-B56383F7B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6C213-1A6C-41D9-9E8B-FA1EC9BD9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EE19-0E90-4CCE-ACFC-AD7016B07CA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A5FC6-88C3-4290-B3A4-D625436C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3F1C36-53C3-4DB0-B098-6895E567D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EEE0-18B7-4101-93B4-8172B1B0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9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052D2-4A32-4656-809D-4B1453E0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82AC7-ED0D-47B2-A148-64139D9DC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C7AD2-52DA-4380-9E7A-5217D839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EE19-0E90-4CCE-ACFC-AD7016B07CA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93244-3625-41B0-8450-EB3AE001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AFADF-E759-48CF-A8CA-801C647A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EEE0-18B7-4101-93B4-8172B1B0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7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D8DE8-6133-4C3E-B8EE-0C64ABE1B7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2B44A-068E-445C-A71C-0C18804DC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F7704-0E2B-4FA3-A6EC-E272ABA19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EE19-0E90-4CCE-ACFC-AD7016B07CA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5DD5C-0BCD-4B07-80F2-34C726DE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B4063-FCBD-4E67-86EA-5E0771E4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EEE0-18B7-4101-93B4-8172B1B0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28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8EE1C-32A3-4848-B382-343BB88CA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F5401-7BE9-4A64-A6D9-F110F09A9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5EE19-0E90-4CCE-ACFC-AD7016B07CA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611A5-01BD-44CE-BB76-580402B2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4D600C-934B-4164-9342-C5B4AF17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EEE0-18B7-4101-93B4-8172B1B0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F3EA9-52A4-4598-9F3F-5AA33E65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0A6CD-DC00-4A0A-A5AA-5A2D1EEFC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B6473-EC69-461B-B420-D900A546B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27AD4-D098-4F38-88E5-B9DF29332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CE707-FEA8-4C5A-B2D0-BE56A0C99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FC407-C8E8-420C-AC8C-F982B51F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EB489-CCEC-4C33-9CEE-EFCAB8BA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6512D2-9A2E-48B0-AB23-3D1A4B36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6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F2-41BE-41CA-904C-FDF3DC843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1CF78-6CEF-4B65-8E06-8B4A5E0B6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3F1EA-0364-420D-9AD2-4A0D879F6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22C6D-461B-4F27-9DED-FA591D1B9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7C588-2D76-43A1-B19C-F30604740E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DFAFD0-AE53-40E1-A948-DA48CADDF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CE707-FEA8-4C5A-B2D0-BE56A0C99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6107E1-261C-43E5-BD2F-2D100379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70AD25-E78D-44EC-9303-B14519F0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6512D2-9A2E-48B0-AB23-3D1A4B36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5354-8F97-404E-8D59-FC81D5AB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3D279-FD10-4593-B6E2-6C3A6342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CE707-FEA8-4C5A-B2D0-BE56A0C99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5D52A-8265-4078-8D8D-5FC4B0838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D5B6BE-F385-4B34-9EE0-5180F5EE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6512D2-9A2E-48B0-AB23-3D1A4B36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4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047B0D-F8D6-4687-8FC9-ABF5E1DF8E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CE707-FEA8-4C5A-B2D0-BE56A0C99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F88DF-6305-4704-80B6-CB7617DB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8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4722-B874-46DA-AFFA-80D1A92B4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99C2-0B1E-4172-887D-0361AB9EB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DB679-ADCC-4731-B823-121C52351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13DFA-3BD6-48BF-8A4B-7CA71A17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CE707-FEA8-4C5A-B2D0-BE56A0C99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99B70-BE5D-443E-BC55-732518ECB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C1E78-5785-40DF-8F09-3FA57D36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6512D2-9A2E-48B0-AB23-3D1A4B36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1D754-A875-4A1B-810F-8F841DE22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7EF43E-8535-4D05-9C6F-F2813D084E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F3B77-5A17-4CC7-9BFA-57B807D24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CA75A-76AB-4EAA-AC6E-F3D7BCEB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0E6CE707-FEA8-4C5A-B2D0-BE56A0C994BB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1C323-E231-41C9-8A0E-C9A95AF2C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945A8-EBF5-418E-AC63-88AD1AC0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6512D2-9A2E-48B0-AB23-3D1A4B36F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4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41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36311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59" y="286605"/>
            <a:ext cx="7543801" cy="783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1710" y="650041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34390" y="1143041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365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9C856F-7A1B-4796-ABF8-FC42B480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952850-07B9-4036-AC82-4C4408482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1F716-ABB1-44F4-B6F9-10E8EF313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5EE19-0E90-4CCE-ACFC-AD7016B07CA8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95A11-28BB-43A0-B545-442982E42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3B39E-C39E-4FAD-AB54-D29F2C22E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EEE0-18B7-4101-93B4-8172B1B0A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57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59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69277" y="2405269"/>
            <a:ext cx="2313633" cy="3884405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+mn-lt"/>
              </a:rPr>
              <a:t>Raul Yzaguirre Schools for Success</a:t>
            </a:r>
            <a:br>
              <a:rPr lang="en-US" sz="2900" dirty="0">
                <a:solidFill>
                  <a:srgbClr val="FFFFFF"/>
                </a:solidFill>
                <a:latin typeface="+mn-lt"/>
              </a:rPr>
            </a:br>
            <a:endParaRPr lang="en-US" sz="29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5016FF-7D91-43AE-A13B-39B48D1E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92291" y="6459785"/>
            <a:ext cx="817071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D52C1F8-3BA5-F24E-8618-E52498D87186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chemeClr val="tx2"/>
              </a:solidFill>
            </a:endParaRPr>
          </a:p>
        </p:txBody>
      </p:sp>
      <p:graphicFrame>
        <p:nvGraphicFramePr>
          <p:cNvPr id="53" name="Content Placeholder 1">
            <a:extLst>
              <a:ext uri="{FF2B5EF4-FFF2-40B4-BE49-F238E27FC236}">
                <a16:creationId xmlns:a16="http://schemas.microsoft.com/office/drawing/2014/main" id="{BA780EC4-B93F-45AA-81BB-022EB229A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74587"/>
              </p:ext>
            </p:extLst>
          </p:nvPr>
        </p:nvGraphicFramePr>
        <p:xfrm>
          <a:off x="3556397" y="639763"/>
          <a:ext cx="5098256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picture containing rug&#10;&#10;Description automatically generated">
            <a:extLst>
              <a:ext uri="{FF2B5EF4-FFF2-40B4-BE49-F238E27FC236}">
                <a16:creationId xmlns:a16="http://schemas.microsoft.com/office/drawing/2014/main" id="{DED188EF-FFF2-4D09-AC6F-F30E12A0E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86" y="1147920"/>
            <a:ext cx="1379340" cy="11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4BF7BB-624C-45B1-B67D-5A342C92ABD6}"/>
              </a:ext>
            </a:extLst>
          </p:cNvPr>
          <p:cNvSpPr txBox="1">
            <a:spLocks/>
          </p:cNvSpPr>
          <p:nvPr/>
        </p:nvSpPr>
        <p:spPr>
          <a:xfrm>
            <a:off x="975359" y="309796"/>
            <a:ext cx="7543801" cy="783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RYSS and State 4-Year Longitudinal Graduation Rates</a:t>
            </a:r>
            <a:b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 of 2016, 2017, 2018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B1EE4CE3-FA14-4336-A8E9-5A0A67D04B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813273"/>
              </p:ext>
            </p:extLst>
          </p:nvPr>
        </p:nvGraphicFramePr>
        <p:xfrm>
          <a:off x="182880" y="1251124"/>
          <a:ext cx="7264400" cy="5017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5581E3-41DA-465A-9AA0-363466C3BD41}"/>
              </a:ext>
            </a:extLst>
          </p:cNvPr>
          <p:cNvSpPr txBox="1">
            <a:spLocks/>
          </p:cNvSpPr>
          <p:nvPr/>
        </p:nvSpPr>
        <p:spPr>
          <a:xfrm>
            <a:off x="7185332" y="1251123"/>
            <a:ext cx="1938349" cy="50175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Performance for Class of 2018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All Students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Hispanic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Economically Disadvantaged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Economically Disadvantaged Rate Exceeded State Rate by 9 Percentage Points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Improvement from the Class of 2017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All Students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Hispanic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Economically Disadvantaged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endParaRPr lang="en-US" sz="1350" kern="0" dirty="0">
              <a:latin typeface="Arial" pitchFamily="34" charset="0"/>
              <a:cs typeface="Arial" pitchFamily="34" charset="0"/>
            </a:endParaRPr>
          </a:p>
          <a:p>
            <a:pPr marL="342900" lvl="1" indent="0" eaLnBrk="0" hangingPunct="0">
              <a:buFont typeface="Calibri" pitchFamily="34" charset="0"/>
              <a:buNone/>
              <a:defRPr/>
            </a:pPr>
            <a:endParaRPr lang="en-US" sz="1275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Clr>
                <a:srgbClr val="00B0F0"/>
              </a:buClr>
              <a:buFont typeface="Calibri" pitchFamily="34" charset="0"/>
              <a:buNone/>
            </a:pPr>
            <a:endParaRPr lang="en-US" sz="1500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Font typeface="Calibri" pitchFamily="34" charset="0"/>
              <a:buNone/>
            </a:pPr>
            <a:endParaRPr lang="en-US" sz="750" kern="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1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D4C024E-CF1F-4D93-A134-A5951E4BAB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77612"/>
              </p:ext>
            </p:extLst>
          </p:nvPr>
        </p:nvGraphicFramePr>
        <p:xfrm>
          <a:off x="337929" y="1500809"/>
          <a:ext cx="7007087" cy="4681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791898D2-ADDE-4FC6-A400-F81E4F125E2D}"/>
              </a:ext>
            </a:extLst>
          </p:cNvPr>
          <p:cNvSpPr txBox="1">
            <a:spLocks/>
          </p:cNvSpPr>
          <p:nvPr/>
        </p:nvSpPr>
        <p:spPr>
          <a:xfrm>
            <a:off x="975359" y="309796"/>
            <a:ext cx="7543801" cy="783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RYSS and State Annual Dropout Rates Grades 9-12</a:t>
            </a:r>
            <a:b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2015-2016 Through 2017-2018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9C0BC56-00C6-4AD9-B48A-11CEF42AFF2C}"/>
              </a:ext>
            </a:extLst>
          </p:cNvPr>
          <p:cNvSpPr txBox="1">
            <a:spLocks/>
          </p:cNvSpPr>
          <p:nvPr/>
        </p:nvSpPr>
        <p:spPr>
          <a:xfrm>
            <a:off x="7185333" y="1717040"/>
            <a:ext cx="1724988" cy="34602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2017-2018 Annual Dropout rates for high school students increased for RYSS from prior years and exceeded rates at the state level.</a:t>
            </a:r>
            <a:endParaRPr lang="en-US" sz="1500" kern="0" dirty="0">
              <a:latin typeface="Arial" panose="020B0604020202020204" pitchFamily="34" charset="0"/>
              <a:cs typeface="Arial" pitchFamily="34" charset="0"/>
            </a:endParaRPr>
          </a:p>
          <a:p>
            <a:pPr marL="342900" lvl="1" indent="0" eaLnBrk="0" hangingPunct="0">
              <a:buFont typeface="Calibri" pitchFamily="34" charset="0"/>
              <a:buNone/>
              <a:defRPr/>
            </a:pPr>
            <a:endParaRPr lang="en-US" sz="1500" kern="0" dirty="0">
              <a:latin typeface="Arial" panose="020B0604020202020204" pitchFamily="34" charset="0"/>
              <a:cs typeface="Arial" pitchFamily="34" charset="0"/>
            </a:endParaRPr>
          </a:p>
          <a:p>
            <a:pPr marL="0" lvl="1" indent="0">
              <a:buClr>
                <a:srgbClr val="00B0F0"/>
              </a:buClr>
              <a:buFont typeface="Calibri" pitchFamily="34" charset="0"/>
              <a:buNone/>
            </a:pPr>
            <a:endParaRPr lang="en-US" sz="1500" kern="0" dirty="0">
              <a:latin typeface="Arial" panose="020B0604020202020204" pitchFamily="34" charset="0"/>
              <a:cs typeface="Arial" pitchFamily="34" charset="0"/>
            </a:endParaRPr>
          </a:p>
          <a:p>
            <a:pPr marL="0" lvl="1" indent="0">
              <a:buFont typeface="Calibri" pitchFamily="34" charset="0"/>
              <a:buNone/>
            </a:pPr>
            <a:endParaRPr lang="en-US" sz="1500" kern="0" dirty="0"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sz="1500" kern="0" dirty="0">
              <a:latin typeface="Arial" panose="020B0604020202020204" pitchFamily="34" charset="0"/>
              <a:cs typeface="Arial" pitchFamily="34" charset="0"/>
            </a:endParaRPr>
          </a:p>
          <a:p>
            <a:endParaRPr lang="en-US" sz="1500" kern="0" dirty="0">
              <a:latin typeface="Arial" panose="020B0604020202020204" pitchFamily="34" charset="0"/>
              <a:cs typeface="Arial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18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194AD-CCD2-4138-9F3B-B4331CE9C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1656E5-14E6-4D28-873E-C8435D3F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RYSS and State CCMR</a:t>
            </a:r>
            <a:b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5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Percentage of Students Meeting Readiness Standards</a:t>
            </a:r>
            <a:br>
              <a:rPr lang="en-US" sz="2025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Annual Graduates, 2018</a:t>
            </a:r>
            <a:endParaRPr lang="en-US" sz="15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D8BD4CC-C4CF-478C-884B-D6B8CA637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1231536"/>
              </p:ext>
            </p:extLst>
          </p:nvPr>
        </p:nvGraphicFramePr>
        <p:xfrm>
          <a:off x="387625" y="1331844"/>
          <a:ext cx="6867939" cy="4731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EF527A0-E7E0-4A7E-8656-A581DFF515E9}"/>
              </a:ext>
            </a:extLst>
          </p:cNvPr>
          <p:cNvSpPr txBox="1">
            <a:spLocks/>
          </p:cNvSpPr>
          <p:nvPr/>
        </p:nvSpPr>
        <p:spPr>
          <a:xfrm>
            <a:off x="7185333" y="1200323"/>
            <a:ext cx="1796108" cy="325991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Performance for 2018 Annual Graduates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All Students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Hispanic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Economically Disadvantaged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Economically Disadvantaged Rate Exceeded State Rate by 11.1 Percentage Points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endParaRPr lang="en-US" sz="1350" kern="0" dirty="0">
              <a:latin typeface="Arial" pitchFamily="34" charset="0"/>
              <a:cs typeface="Arial" pitchFamily="34" charset="0"/>
            </a:endParaRPr>
          </a:p>
          <a:p>
            <a:pPr marL="342900" lvl="1" indent="0" eaLnBrk="0" hangingPunct="0">
              <a:buFont typeface="Calibri" pitchFamily="34" charset="0"/>
              <a:buNone/>
              <a:defRPr/>
            </a:pPr>
            <a:endParaRPr lang="en-US" sz="1275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Clr>
                <a:srgbClr val="00B0F0"/>
              </a:buClr>
              <a:buFont typeface="Calibri" pitchFamily="34" charset="0"/>
              <a:buNone/>
            </a:pPr>
            <a:endParaRPr lang="en-US" sz="1500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Font typeface="Calibri" pitchFamily="34" charset="0"/>
              <a:buNone/>
            </a:pPr>
            <a:endParaRPr lang="en-US" sz="750" kern="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71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2" y="383082"/>
            <a:ext cx="8220269" cy="760820"/>
          </a:xfrm>
        </p:spPr>
        <p:txBody>
          <a:bodyPr>
            <a:normAutofit fontScale="90000"/>
          </a:bodyPr>
          <a:lstStyle/>
          <a:p>
            <a:pPr lvl="0" algn="ctr"/>
            <a:b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RYSS and State Graduates in</a:t>
            </a: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Texas Higher Education </a:t>
            </a:r>
            <a:b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2015–2016 and 2016–2017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80162" y="5933415"/>
            <a:ext cx="6643316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75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Notes: The percentage of students who enrolled and began instruction at a Texas institution of higher education in the school year following high school graduation. Students did not require a developmental education course, based on meeting the Texas Success Initiative.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23C18DD-D5CC-4191-95C8-35131FF14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100249"/>
              </p:ext>
            </p:extLst>
          </p:nvPr>
        </p:nvGraphicFramePr>
        <p:xfrm>
          <a:off x="178904" y="1143903"/>
          <a:ext cx="7258215" cy="478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389E7D9-CD0E-45B6-A303-59605A1BC124}"/>
              </a:ext>
            </a:extLst>
          </p:cNvPr>
          <p:cNvSpPr txBox="1">
            <a:spLocks/>
          </p:cNvSpPr>
          <p:nvPr/>
        </p:nvSpPr>
        <p:spPr>
          <a:xfrm>
            <a:off x="7337733" y="1200323"/>
            <a:ext cx="1714827" cy="45137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Rate for </a:t>
            </a:r>
            <a:br>
              <a:rPr lang="en-US" sz="1500" kern="0" dirty="0">
                <a:latin typeface="Arial" pitchFamily="34" charset="0"/>
                <a:cs typeface="Arial" pitchFamily="34" charset="0"/>
              </a:rPr>
            </a:br>
            <a:r>
              <a:rPr lang="en-US" sz="1500" kern="0" dirty="0">
                <a:latin typeface="Arial" pitchFamily="34" charset="0"/>
                <a:cs typeface="Arial" pitchFamily="34" charset="0"/>
              </a:rPr>
              <a:t>2016-2017 Graduates Enrolling in Texas High Ed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Hispanic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Economically Disadvantaged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Rate for </a:t>
            </a:r>
            <a:br>
              <a:rPr lang="en-US" sz="1500" kern="0" dirty="0">
                <a:latin typeface="Arial" pitchFamily="34" charset="0"/>
                <a:cs typeface="Arial" pitchFamily="34" charset="0"/>
              </a:rPr>
            </a:br>
            <a:r>
              <a:rPr lang="en-US" sz="1500" kern="0" dirty="0">
                <a:latin typeface="Arial" pitchFamily="34" charset="0"/>
                <a:cs typeface="Arial" pitchFamily="34" charset="0"/>
              </a:rPr>
              <a:t>2016-2017 Graduates Not Requiring a Developmental Education Course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Economically Disadvantaged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endParaRPr lang="en-US" sz="1350" kern="0" dirty="0">
              <a:latin typeface="Arial" pitchFamily="34" charset="0"/>
              <a:cs typeface="Arial" pitchFamily="34" charset="0"/>
            </a:endParaRPr>
          </a:p>
          <a:p>
            <a:pPr marL="342900" lvl="1" indent="0" eaLnBrk="0" hangingPunct="0">
              <a:buFont typeface="Calibri" pitchFamily="34" charset="0"/>
              <a:buNone/>
              <a:defRPr/>
            </a:pPr>
            <a:endParaRPr lang="en-US" sz="1275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Clr>
                <a:srgbClr val="00B0F0"/>
              </a:buClr>
              <a:buFont typeface="Calibri" pitchFamily="34" charset="0"/>
              <a:buNone/>
            </a:pPr>
            <a:endParaRPr lang="en-US" sz="1500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Font typeface="Calibri" pitchFamily="34" charset="0"/>
              <a:buNone/>
            </a:pPr>
            <a:endParaRPr lang="en-US" sz="750" kern="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8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60" y="189506"/>
            <a:ext cx="8220269" cy="944217"/>
          </a:xfrm>
        </p:spPr>
        <p:txBody>
          <a:bodyPr>
            <a:noAutofit/>
          </a:bodyPr>
          <a:lstStyle/>
          <a:p>
            <a:pPr lvl="0" algn="ctr"/>
            <a:br>
              <a:rPr lang="en-US" sz="3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Campus Summary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763109-1A06-409B-9DD8-975E3B47E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0749"/>
            <a:ext cx="8229599" cy="4492486"/>
          </a:xfrm>
        </p:spPr>
        <p:txBody>
          <a:bodyPr>
            <a:noAutofit/>
          </a:bodyPr>
          <a:lstStyle/>
          <a:p>
            <a:pPr marL="0" indent="0" eaLnBrk="0" hangingPunct="0">
              <a:buClr>
                <a:srgbClr val="00B0F0"/>
              </a:buClr>
              <a:buNone/>
              <a:defRPr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2019 Accountability Rating</a:t>
            </a:r>
          </a:p>
          <a:p>
            <a:pPr lvl="1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Brownsville Raul Yzaguirre STEM:  A</a:t>
            </a:r>
          </a:p>
          <a:p>
            <a:pPr lvl="2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r>
              <a:rPr lang="en-US" sz="16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Distinctions:  ELA/Reading, Mathematics, Science, Comparative Academic Growth, Postsecondary Readiness, and Comparative Closing the Gaps</a:t>
            </a:r>
          </a:p>
          <a:p>
            <a:pPr lvl="1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endParaRPr lang="en-US" sz="20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Elite STEM Primary Academy:  B</a:t>
            </a:r>
          </a:p>
          <a:p>
            <a:pPr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Houston STEM and Early College Middle School:  B</a:t>
            </a:r>
          </a:p>
          <a:p>
            <a:pPr lvl="2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r>
              <a:rPr lang="en-US" sz="16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Campus identified for Targeted Support and Improvement for 2019-2020.  The identification was removed for 2020-2021.</a:t>
            </a:r>
          </a:p>
          <a:p>
            <a:pPr lvl="1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endParaRPr lang="en-US" sz="2000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Houston T-STEM and Early College High School:  B</a:t>
            </a:r>
          </a:p>
          <a:p>
            <a:pPr lvl="2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r>
              <a:rPr lang="en-US" sz="16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Campus identified for Additional Targeted Support and Improvement for 2019-2020.  The identification remains for 2020-2021.</a:t>
            </a:r>
            <a:endParaRPr lang="en-US" sz="16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3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60" y="159026"/>
            <a:ext cx="8220269" cy="944217"/>
          </a:xfrm>
        </p:spPr>
        <p:txBody>
          <a:bodyPr>
            <a:noAutofit/>
          </a:bodyPr>
          <a:lstStyle/>
          <a:p>
            <a:pPr lvl="0" algn="ctr"/>
            <a:br>
              <a:rPr lang="en-US" sz="3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District Summary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763109-1A06-409B-9DD8-975E3B47E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2270"/>
            <a:ext cx="8229599" cy="4492486"/>
          </a:xfrm>
        </p:spPr>
        <p:txBody>
          <a:bodyPr>
            <a:noAutofit/>
          </a:bodyPr>
          <a:lstStyle/>
          <a:p>
            <a:pPr marL="0" indent="0" eaLnBrk="0" hangingPunct="0">
              <a:buClr>
                <a:srgbClr val="CA602C"/>
              </a:buClr>
              <a:buNone/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2018-2019 Composition:</a:t>
            </a:r>
          </a:p>
          <a:p>
            <a:pPr lvl="1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Enrollment: 1,330 students</a:t>
            </a:r>
          </a:p>
          <a:p>
            <a:pPr lvl="1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Hispanic—99.2%; Economically Disadvantaged—93.8%; English Learners—57.3%; Students with Disabilities—5.7% </a:t>
            </a:r>
          </a:p>
          <a:p>
            <a:pPr marL="0" indent="0" eaLnBrk="0" hangingPunct="0">
              <a:buClr>
                <a:srgbClr val="CA602C"/>
              </a:buClr>
              <a:buNone/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 Accountability Rating</a:t>
            </a:r>
          </a:p>
          <a:p>
            <a:pPr lvl="1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District:  A</a:t>
            </a:r>
          </a:p>
          <a:p>
            <a:pPr marL="0" indent="0" eaLnBrk="0" hangingPunct="0">
              <a:buClr>
                <a:srgbClr val="CA602C"/>
              </a:buClr>
              <a:buNone/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 Special Education Determination Status</a:t>
            </a:r>
          </a:p>
          <a:p>
            <a:pPr lvl="1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Meets Requirements</a:t>
            </a:r>
            <a:endParaRPr lang="en-US" kern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0" hangingPunct="0">
              <a:buClr>
                <a:srgbClr val="CA602C"/>
              </a:buClr>
              <a:buNone/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 FIRST Rating</a:t>
            </a:r>
          </a:p>
          <a:p>
            <a:pPr lvl="1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C:  Meets Standard</a:t>
            </a:r>
          </a:p>
          <a:p>
            <a:pPr marL="0" indent="0" eaLnBrk="0" hangingPunct="0">
              <a:buClr>
                <a:srgbClr val="CA602C"/>
              </a:buClr>
              <a:buNone/>
              <a:defRPr/>
            </a:pPr>
            <a:r>
              <a:rPr 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2019–2020 Accreditation Status</a:t>
            </a:r>
          </a:p>
          <a:p>
            <a:pPr lvl="1" eaLnBrk="0" hangingPunct="0">
              <a:buClr>
                <a:srgbClr val="CA602C"/>
              </a:buClr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Accredited</a:t>
            </a:r>
          </a:p>
        </p:txBody>
      </p:sp>
    </p:spTree>
    <p:extLst>
      <p:ext uri="{BB962C8B-B14F-4D97-AF65-F5344CB8AC3E}">
        <p14:creationId xmlns:p14="http://schemas.microsoft.com/office/powerpoint/2010/main" val="187144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RYSS and State STAAR ELA/Reading</a:t>
            </a: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Percentage at Meets or Above Grade Level</a:t>
            </a:r>
            <a:br>
              <a:rPr lang="en-US" sz="165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5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Grades, 2017 Through 2019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208224" y="1160020"/>
            <a:ext cx="1935776" cy="3394472"/>
          </a:xfrm>
        </p:spPr>
        <p:txBody>
          <a:bodyPr>
            <a:normAutofit/>
          </a:bodyPr>
          <a:lstStyle/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Performance in 2019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Economically Disadvantaged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Students with Disabilities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or Matched State 3-Year Improvement 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Hispanic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Economically Disadvantaged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English Learners</a:t>
            </a:r>
            <a:endParaRPr lang="en-US" sz="1275" kern="0" dirty="0">
              <a:latin typeface="Arial" pitchFamily="34" charset="0"/>
              <a:cs typeface="Arial" pitchFamily="34" charset="0"/>
            </a:endParaRP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endParaRPr lang="en-US" sz="1275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Clr>
                <a:srgbClr val="00B0F0"/>
              </a:buClr>
              <a:buNone/>
            </a:pPr>
            <a:endParaRPr lang="en-US" sz="1500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en-US" sz="750" kern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96FB7F-FE86-4643-A1F9-8A414B9CFE81}"/>
              </a:ext>
            </a:extLst>
          </p:cNvPr>
          <p:cNvSpPr txBox="1"/>
          <p:nvPr/>
        </p:nvSpPr>
        <p:spPr>
          <a:xfrm>
            <a:off x="6325337" y="6017997"/>
            <a:ext cx="30220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Notes:  EL rates include current and monitored students;  Includes STAAR 3–8 and EOCs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1D774FF-084F-4885-A0A4-B377301E22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720824"/>
              </p:ext>
            </p:extLst>
          </p:nvPr>
        </p:nvGraphicFramePr>
        <p:xfrm>
          <a:off x="167912" y="1213644"/>
          <a:ext cx="7424530" cy="491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14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22959" y="341253"/>
            <a:ext cx="7543801" cy="783740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RYSS and State STAAR Mathematics</a:t>
            </a: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Percentage at Meets or Above Grade Level</a:t>
            </a: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5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Grades, 2017 Through 2019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073084" y="1164973"/>
            <a:ext cx="2051036" cy="3394472"/>
          </a:xfrm>
        </p:spPr>
        <p:txBody>
          <a:bodyPr>
            <a:normAutofit/>
          </a:bodyPr>
          <a:lstStyle/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Performance in 2019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All Four RYSS Student Groups</a:t>
            </a:r>
            <a:br>
              <a:rPr lang="en-US" sz="1350" kern="0" dirty="0">
                <a:latin typeface="Arial" pitchFamily="34" charset="0"/>
                <a:cs typeface="Arial" pitchFamily="34" charset="0"/>
              </a:rPr>
            </a:br>
            <a:endParaRPr lang="en-US" sz="1350" kern="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</a:t>
            </a:r>
            <a:br>
              <a:rPr lang="en-US" sz="1500" kern="0" dirty="0">
                <a:latin typeface="Arial" pitchFamily="34" charset="0"/>
                <a:cs typeface="Arial" pitchFamily="34" charset="0"/>
              </a:rPr>
            </a:br>
            <a:r>
              <a:rPr lang="en-US" sz="1500" kern="0" dirty="0">
                <a:latin typeface="Arial" pitchFamily="34" charset="0"/>
                <a:cs typeface="Arial" pitchFamily="34" charset="0"/>
              </a:rPr>
              <a:t>3-Year Improvement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Hispanic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Economically Disadvantaged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English Learners</a:t>
            </a:r>
          </a:p>
          <a:p>
            <a:pPr marL="342900" lvl="1" indent="0" eaLnBrk="0" hangingPunct="0">
              <a:buNone/>
              <a:defRPr/>
            </a:pPr>
            <a:endParaRPr lang="en-US" sz="1275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Clr>
                <a:srgbClr val="00B0F0"/>
              </a:buClr>
              <a:buNone/>
            </a:pPr>
            <a:endParaRPr lang="en-US" sz="1500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en-US" sz="750" kern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B98F60-3F79-4703-AED3-68610580D647}"/>
              </a:ext>
            </a:extLst>
          </p:cNvPr>
          <p:cNvSpPr txBox="1"/>
          <p:nvPr/>
        </p:nvSpPr>
        <p:spPr>
          <a:xfrm>
            <a:off x="6414788" y="6027936"/>
            <a:ext cx="28186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Notes:  EL rates include current and monitored students;  Includes STAAR 3–8 and EOCs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CEC5D07-A62A-424A-B1AF-E8DED5F916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910806"/>
              </p:ext>
            </p:extLst>
          </p:nvPr>
        </p:nvGraphicFramePr>
        <p:xfrm>
          <a:off x="217407" y="1251698"/>
          <a:ext cx="7058036" cy="495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768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RYSS and State STAAR Writing</a:t>
            </a: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Percentage at Meets or Above Grade Level</a:t>
            </a: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5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Grades 4 and 7, 2017 Through 2019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305040" y="1164000"/>
            <a:ext cx="1809140" cy="4007440"/>
          </a:xfrm>
        </p:spPr>
        <p:txBody>
          <a:bodyPr>
            <a:normAutofit/>
          </a:bodyPr>
          <a:lstStyle/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Performance in 2019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All Four RYSS Student Groups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or Matched State </a:t>
            </a:r>
            <a:br>
              <a:rPr lang="en-US" sz="1500" kern="0" dirty="0">
                <a:latin typeface="Arial" pitchFamily="34" charset="0"/>
                <a:cs typeface="Arial" pitchFamily="34" charset="0"/>
              </a:rPr>
            </a:br>
            <a:r>
              <a:rPr lang="en-US" sz="1500" kern="0" dirty="0">
                <a:latin typeface="Arial" pitchFamily="34" charset="0"/>
                <a:cs typeface="Arial" pitchFamily="34" charset="0"/>
              </a:rPr>
              <a:t>3-Year Improvement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English Learners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Improvement from 2018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Economically Disadvantaged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English Learners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endParaRPr lang="en-US" sz="1350" kern="0" dirty="0">
              <a:latin typeface="Arial" pitchFamily="34" charset="0"/>
              <a:cs typeface="Arial" pitchFamily="34" charset="0"/>
            </a:endParaRPr>
          </a:p>
          <a:p>
            <a:pPr marL="342900" lvl="1" indent="0" eaLnBrk="0" hangingPunct="0">
              <a:buNone/>
              <a:defRPr/>
            </a:pPr>
            <a:endParaRPr lang="en-US" sz="1275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Clr>
                <a:srgbClr val="00B0F0"/>
              </a:buClr>
              <a:buNone/>
            </a:pPr>
            <a:endParaRPr lang="en-US" sz="1500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en-US" sz="750" kern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27C970-E8E9-429B-811F-6D82DEF7827A}"/>
              </a:ext>
            </a:extLst>
          </p:cNvPr>
          <p:cNvSpPr txBox="1"/>
          <p:nvPr/>
        </p:nvSpPr>
        <p:spPr>
          <a:xfrm>
            <a:off x="6325337" y="6067692"/>
            <a:ext cx="302208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Note:  EL rates include current and monitored students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E694AFD-A47E-4BB8-9790-DB168126EC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717956"/>
              </p:ext>
            </p:extLst>
          </p:nvPr>
        </p:nvGraphicFramePr>
        <p:xfrm>
          <a:off x="147541" y="1232675"/>
          <a:ext cx="7434470" cy="489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281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RYSS and State STAAR Science</a:t>
            </a: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Percentage at Meets or Above Grade Level</a:t>
            </a: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5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Grades 5, 8, and Biology, 2017 Through 2019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213600" y="1307309"/>
            <a:ext cx="1930400" cy="3394472"/>
          </a:xfrm>
        </p:spPr>
        <p:txBody>
          <a:bodyPr>
            <a:normAutofit lnSpcReduction="10000"/>
          </a:bodyPr>
          <a:lstStyle/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Performance in 2019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Hispanic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Economically Disadvantaged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Students with Disabilities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Improvement from 2018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Hispanic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Economically Disadvantaged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Students with Disabilities</a:t>
            </a:r>
          </a:p>
          <a:p>
            <a:pPr marL="342900" lvl="1" indent="0" eaLnBrk="0" hangingPunct="0">
              <a:buNone/>
              <a:defRPr/>
            </a:pPr>
            <a:endParaRPr lang="en-US" sz="1275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Clr>
                <a:srgbClr val="00B0F0"/>
              </a:buClr>
              <a:buNone/>
            </a:pPr>
            <a:endParaRPr lang="en-US" sz="1500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en-US" sz="750" kern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EA7D94-B535-4244-80AD-D178E61875D5}"/>
              </a:ext>
            </a:extLst>
          </p:cNvPr>
          <p:cNvSpPr txBox="1"/>
          <p:nvPr/>
        </p:nvSpPr>
        <p:spPr>
          <a:xfrm>
            <a:off x="6325337" y="6077631"/>
            <a:ext cx="281866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Note:  EL rates include current and monitored students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15F0DE8-E912-4253-84C3-DD548C80F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088263"/>
              </p:ext>
            </p:extLst>
          </p:nvPr>
        </p:nvGraphicFramePr>
        <p:xfrm>
          <a:off x="139147" y="1182757"/>
          <a:ext cx="7255565" cy="499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8184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RYSS and State STAAR Social Studies</a:t>
            </a: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Percentage at Meets or Above Grade Level</a:t>
            </a: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5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 8 and US History, 2017 Through 2019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193280" y="1203267"/>
            <a:ext cx="1879600" cy="4722195"/>
          </a:xfrm>
        </p:spPr>
        <p:txBody>
          <a:bodyPr>
            <a:normAutofit/>
          </a:bodyPr>
          <a:lstStyle/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Performance in 2018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Economically Disadvantaged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English Learners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Students with Disabilities</a:t>
            </a:r>
            <a:br>
              <a:rPr lang="en-US" sz="1350" kern="0" dirty="0">
                <a:latin typeface="Arial" pitchFamily="34" charset="0"/>
                <a:cs typeface="Arial" pitchFamily="34" charset="0"/>
              </a:rPr>
            </a:br>
            <a:endParaRPr lang="en-US" sz="1350" kern="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Improvement from 2018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Students with Disabilities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Matched State 3-Year Improvement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Hispanic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Economically Disadvantaged</a:t>
            </a:r>
          </a:p>
          <a:p>
            <a:pPr marL="342900" lvl="1" indent="0" eaLnBrk="0" hangingPunct="0">
              <a:buNone/>
              <a:defRPr/>
            </a:pPr>
            <a:endParaRPr lang="en-US" sz="1275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Clr>
                <a:srgbClr val="00B0F0"/>
              </a:buClr>
              <a:buNone/>
            </a:pPr>
            <a:endParaRPr lang="en-US" sz="1500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en-US" sz="750" kern="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78B122-0E98-4F2E-A97D-3AA918D22AB5}"/>
              </a:ext>
            </a:extLst>
          </p:cNvPr>
          <p:cNvSpPr txBox="1"/>
          <p:nvPr/>
        </p:nvSpPr>
        <p:spPr>
          <a:xfrm>
            <a:off x="6325337" y="6087570"/>
            <a:ext cx="281866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Note:  EL rates include current and monitored students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59FAEEB-9007-47E8-848F-9F407ED3A0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94196"/>
              </p:ext>
            </p:extLst>
          </p:nvPr>
        </p:nvGraphicFramePr>
        <p:xfrm>
          <a:off x="149087" y="1232452"/>
          <a:ext cx="7235687" cy="4999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111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RYSS and State STAAR ELA/Reading</a:t>
            </a: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 Progress Domain – Percent Showing Progress from Prior Year</a:t>
            </a:r>
            <a:b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5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Grades 4-8 and English II, 2018 and 2019</a:t>
            </a:r>
            <a:endParaRPr lang="en-US" sz="165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7D52E1-6E44-4A6B-A9E5-127530648440}"/>
              </a:ext>
            </a:extLst>
          </p:cNvPr>
          <p:cNvSpPr txBox="1"/>
          <p:nvPr/>
        </p:nvSpPr>
        <p:spPr>
          <a:xfrm>
            <a:off x="6390527" y="6118021"/>
            <a:ext cx="272299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Note: EL rates include current and monitored students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73646AB-A4AC-487A-90EA-AF7C5934E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189657"/>
              </p:ext>
            </p:extLst>
          </p:nvPr>
        </p:nvGraphicFramePr>
        <p:xfrm>
          <a:off x="129208" y="1271052"/>
          <a:ext cx="7295321" cy="4950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F353643-C839-4BEA-B4D6-C5C640E54186}"/>
              </a:ext>
            </a:extLst>
          </p:cNvPr>
          <p:cNvSpPr txBox="1">
            <a:spLocks/>
          </p:cNvSpPr>
          <p:nvPr/>
        </p:nvSpPr>
        <p:spPr>
          <a:xfrm>
            <a:off x="7234544" y="1494572"/>
            <a:ext cx="1938349" cy="16245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Performance in 2019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All Four RYSS Student Groups</a:t>
            </a:r>
          </a:p>
          <a:p>
            <a:pPr marL="0" indent="0" eaLnBrk="0" hangingPunct="0">
              <a:buClr>
                <a:srgbClr val="00B0F0"/>
              </a:buClr>
              <a:buNone/>
              <a:defRPr/>
            </a:pPr>
            <a:endParaRPr lang="en-US" sz="1350" kern="0" dirty="0">
              <a:latin typeface="Arial" pitchFamily="34" charset="0"/>
              <a:cs typeface="Arial" pitchFamily="34" charset="0"/>
            </a:endParaRPr>
          </a:p>
          <a:p>
            <a:pPr marL="342900" lvl="1" indent="0" eaLnBrk="0" hangingPunct="0">
              <a:buFont typeface="Calibri" pitchFamily="34" charset="0"/>
              <a:buNone/>
              <a:defRPr/>
            </a:pPr>
            <a:endParaRPr lang="en-US" sz="1275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Clr>
                <a:srgbClr val="00B0F0"/>
              </a:buClr>
              <a:buFont typeface="Calibri" pitchFamily="34" charset="0"/>
              <a:buNone/>
            </a:pPr>
            <a:endParaRPr lang="en-US" sz="1500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Font typeface="Calibri" pitchFamily="34" charset="0"/>
              <a:buNone/>
            </a:pPr>
            <a:endParaRPr lang="en-US" sz="750" kern="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0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2C1F8-3BA5-F24E-8618-E52498D8718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RYSS and State STAAR Mathematics</a:t>
            </a:r>
            <a:br>
              <a:rPr lang="en-US" sz="2025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School Progress Domain – Percent Showing Progress from Prior Year</a:t>
            </a:r>
            <a:br>
              <a:rPr lang="en-US" sz="1800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50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Grades 4-8 and Algebra I, 2018 and 2019</a:t>
            </a:r>
            <a:endParaRPr lang="en-US" sz="165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90967" y="2027538"/>
            <a:ext cx="261003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C06ED6-5C05-43AF-9660-37944A6BF05F}"/>
              </a:ext>
            </a:extLst>
          </p:cNvPr>
          <p:cNvSpPr txBox="1"/>
          <p:nvPr/>
        </p:nvSpPr>
        <p:spPr>
          <a:xfrm>
            <a:off x="6380619" y="6070186"/>
            <a:ext cx="27633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Note: EL rates include current and monitored students</a:t>
            </a:r>
          </a:p>
          <a:p>
            <a:r>
              <a:rPr lang="en-US" sz="7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16EC7C6-C703-4826-A7EE-9E99AB7D2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831111"/>
              </p:ext>
            </p:extLst>
          </p:nvPr>
        </p:nvGraphicFramePr>
        <p:xfrm>
          <a:off x="75556" y="1211589"/>
          <a:ext cx="7354956" cy="500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E057184-969D-4FD0-8D0E-FE9E867B3BA1}"/>
              </a:ext>
            </a:extLst>
          </p:cNvPr>
          <p:cNvSpPr txBox="1">
            <a:spLocks/>
          </p:cNvSpPr>
          <p:nvPr/>
        </p:nvSpPr>
        <p:spPr>
          <a:xfrm>
            <a:off x="7185332" y="1251124"/>
            <a:ext cx="1938349" cy="40074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Performance in 2019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All Four RYSS Student Groups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500" kern="0" dirty="0">
                <a:latin typeface="Arial" pitchFamily="34" charset="0"/>
                <a:cs typeface="Arial" pitchFamily="34" charset="0"/>
              </a:rPr>
              <a:t>Exceeded State Improvement from 2018</a:t>
            </a:r>
          </a:p>
          <a:p>
            <a:pPr lvl="1" eaLnBrk="0" hangingPunct="0">
              <a:buClr>
                <a:srgbClr val="00B0F0"/>
              </a:buClr>
              <a:buFontTx/>
              <a:buChar char="•"/>
              <a:defRPr/>
            </a:pPr>
            <a:r>
              <a:rPr lang="en-US" sz="1350" kern="0" dirty="0">
                <a:latin typeface="Arial" pitchFamily="34" charset="0"/>
                <a:cs typeface="Arial" pitchFamily="34" charset="0"/>
              </a:rPr>
              <a:t>Students with Disabilities</a:t>
            </a:r>
          </a:p>
          <a:p>
            <a:pPr eaLnBrk="0" hangingPunct="0">
              <a:buClr>
                <a:srgbClr val="00B0F0"/>
              </a:buClr>
              <a:buFontTx/>
              <a:buChar char="•"/>
              <a:defRPr/>
            </a:pPr>
            <a:endParaRPr lang="en-US" sz="1350" kern="0" dirty="0">
              <a:latin typeface="Arial" pitchFamily="34" charset="0"/>
              <a:cs typeface="Arial" pitchFamily="34" charset="0"/>
            </a:endParaRPr>
          </a:p>
          <a:p>
            <a:pPr marL="342900" lvl="1" indent="0" eaLnBrk="0" hangingPunct="0">
              <a:buFont typeface="Calibri" pitchFamily="34" charset="0"/>
              <a:buNone/>
              <a:defRPr/>
            </a:pPr>
            <a:endParaRPr lang="en-US" sz="1275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Clr>
                <a:srgbClr val="00B0F0"/>
              </a:buClr>
              <a:buFont typeface="Calibri" pitchFamily="34" charset="0"/>
              <a:buNone/>
            </a:pPr>
            <a:endParaRPr lang="en-US" sz="1500" kern="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Font typeface="Calibri" pitchFamily="34" charset="0"/>
              <a:buNone/>
            </a:pPr>
            <a:endParaRPr lang="en-US" sz="750" kern="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kern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626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845</Words>
  <Application>Microsoft Office PowerPoint</Application>
  <PresentationFormat>On-screen Show (4:3)</PresentationFormat>
  <Paragraphs>215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Wingdings</vt:lpstr>
      <vt:lpstr>Custom Design</vt:lpstr>
      <vt:lpstr>Retrospect</vt:lpstr>
      <vt:lpstr>1_Custom Design</vt:lpstr>
      <vt:lpstr>Raul Yzaguirre Schools for Success </vt:lpstr>
      <vt:lpstr> District Summary</vt:lpstr>
      <vt:lpstr>RYSS and State STAAR ELA/Reading Percentage at Meets or Above Grade Level All Grades, 2017 Through 2019</vt:lpstr>
      <vt:lpstr> RYSS and State STAAR Mathematics Percentage at Meets or Above Grade Level All Grades, 2017 Through 2019</vt:lpstr>
      <vt:lpstr> RYSS and State STAAR Writing Percentage at Meets or Above Grade Level Grades 4 and 7, 2017 Through 2019</vt:lpstr>
      <vt:lpstr> RYSS and State STAAR Science Percentage at Meets or Above Grade Level Grades 5, 8, and Biology, 2017 Through 2019</vt:lpstr>
      <vt:lpstr> RYSS and State STAAR Social Studies Percentage at Meets or Above Grade Level Grade 8 and US History, 2017 Through 2019</vt:lpstr>
      <vt:lpstr> RYSS and State STAAR ELA/Reading School Progress Domain – Percent Showing Progress from Prior Year Grades 4-8 and English II, 2018 and 2019</vt:lpstr>
      <vt:lpstr> RYSS and State STAAR Mathematics School Progress Domain – Percent Showing Progress from Prior Year Grades 4-8 and Algebra I, 2018 and 2019</vt:lpstr>
      <vt:lpstr>PowerPoint Presentation</vt:lpstr>
      <vt:lpstr>PowerPoint Presentation</vt:lpstr>
      <vt:lpstr>RYSS and State CCMR Percentage of Students Meeting Readiness Standards Annual Graduates, 2018</vt:lpstr>
      <vt:lpstr> RYSS and State Graduates in Texas Higher Education  2015–2016 and 2016–2017 </vt:lpstr>
      <vt:lpstr> Campus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Raul Yzaguirre Schools for Success </dc:title>
  <dc:creator>Carla Stevens</dc:creator>
  <cp:lastModifiedBy>Carla Stevens</cp:lastModifiedBy>
  <cp:revision>2</cp:revision>
  <cp:lastPrinted>2020-08-20T16:06:06Z</cp:lastPrinted>
  <dcterms:created xsi:type="dcterms:W3CDTF">2020-07-30T17:00:13Z</dcterms:created>
  <dcterms:modified xsi:type="dcterms:W3CDTF">2020-08-24T20:58:43Z</dcterms:modified>
</cp:coreProperties>
</file>